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8" r:id="rId3"/>
    <p:sldId id="260" r:id="rId4"/>
    <p:sldId id="261" r:id="rId5"/>
    <p:sldId id="262" r:id="rId6"/>
    <p:sldId id="263" r:id="rId7"/>
    <p:sldId id="264" r:id="rId8"/>
    <p:sldId id="265" r:id="rId9"/>
    <p:sldId id="266" r:id="rId10"/>
    <p:sldId id="267" r:id="rId11"/>
    <p:sldId id="269" r:id="rId12"/>
    <p:sldId id="270" r:id="rId13"/>
    <p:sldId id="271" r:id="rId14"/>
    <p:sldId id="268" r:id="rId15"/>
    <p:sldId id="272" r:id="rId16"/>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1A65"/>
    <a:srgbClr val="3464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26" autoAdjust="0"/>
    <p:restoredTop sz="94660"/>
  </p:normalViewPr>
  <p:slideViewPr>
    <p:cSldViewPr snapToGrid="0">
      <p:cViewPr varScale="1">
        <p:scale>
          <a:sx n="74" d="100"/>
          <a:sy n="74" d="100"/>
        </p:scale>
        <p:origin x="582" y="72"/>
      </p:cViewPr>
      <p:guideLst/>
    </p:cSldViewPr>
  </p:slideViewPr>
  <p:notesTextViewPr>
    <p:cViewPr>
      <p:scale>
        <a:sx n="1" d="1"/>
        <a:sy n="1" d="1"/>
      </p:scale>
      <p:origin x="0" y="0"/>
    </p:cViewPr>
  </p:notesTextViewPr>
  <p:notesViewPr>
    <p:cSldViewPr snapToGrid="0">
      <p:cViewPr varScale="1">
        <p:scale>
          <a:sx n="65" d="100"/>
          <a:sy n="65" d="100"/>
        </p:scale>
        <p:origin x="3154"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rgio.101615164@ucaldas.edu.co" userId="1dcd0e93c555d96e" providerId="LiveId" clId="{4EBD0D9A-729F-400D-A072-627A41887C74}"/>
    <pc:docChg chg="undo custSel addSld delSld modSld modMainMaster">
      <pc:chgData name="sergio.101615164@ucaldas.edu.co" userId="1dcd0e93c555d96e" providerId="LiveId" clId="{4EBD0D9A-729F-400D-A072-627A41887C74}" dt="2021-04-09T17:43:15.722" v="264" actId="1035"/>
      <pc:docMkLst>
        <pc:docMk/>
      </pc:docMkLst>
      <pc:sldChg chg="addSp delSp modSp mod">
        <pc:chgData name="sergio.101615164@ucaldas.edu.co" userId="1dcd0e93c555d96e" providerId="LiveId" clId="{4EBD0D9A-729F-400D-A072-627A41887C74}" dt="2021-04-09T17:41:39.749" v="238"/>
        <pc:sldMkLst>
          <pc:docMk/>
          <pc:sldMk cId="1783866973" sldId="256"/>
        </pc:sldMkLst>
        <pc:spChg chg="mod">
          <ac:chgData name="sergio.101615164@ucaldas.edu.co" userId="1dcd0e93c555d96e" providerId="LiveId" clId="{4EBD0D9A-729F-400D-A072-627A41887C74}" dt="2021-04-09T17:19:56.673" v="67" actId="1076"/>
          <ac:spMkLst>
            <pc:docMk/>
            <pc:sldMk cId="1783866973" sldId="256"/>
            <ac:spMk id="2" creationId="{0C1618E8-9676-4F53-AD9D-EE1A36BEA168}"/>
          </ac:spMkLst>
        </pc:spChg>
        <pc:spChg chg="mod">
          <ac:chgData name="sergio.101615164@ucaldas.edu.co" userId="1dcd0e93c555d96e" providerId="LiveId" clId="{4EBD0D9A-729F-400D-A072-627A41887C74}" dt="2021-04-09T17:08:20.997" v="26" actId="123"/>
          <ac:spMkLst>
            <pc:docMk/>
            <pc:sldMk cId="1783866973" sldId="256"/>
            <ac:spMk id="3" creationId="{82BA9DB0-BD8F-4F29-A7FB-8D3EBF8CF1D3}"/>
          </ac:spMkLst>
        </pc:spChg>
        <pc:picChg chg="add del mod">
          <ac:chgData name="sergio.101615164@ucaldas.edu.co" userId="1dcd0e93c555d96e" providerId="LiveId" clId="{4EBD0D9A-729F-400D-A072-627A41887C74}" dt="2021-04-09T17:41:39.749" v="238"/>
          <ac:picMkLst>
            <pc:docMk/>
            <pc:sldMk cId="1783866973" sldId="256"/>
            <ac:picMk id="5" creationId="{C8DCDDC9-9D5A-4FF3-985A-099209FDEC0F}"/>
          </ac:picMkLst>
        </pc:picChg>
      </pc:sldChg>
      <pc:sldChg chg="addSp delSp modSp del mod">
        <pc:chgData name="sergio.101615164@ucaldas.edu.co" userId="1dcd0e93c555d96e" providerId="LiveId" clId="{4EBD0D9A-729F-400D-A072-627A41887C74}" dt="2021-04-09T17:32:55.494" v="103" actId="47"/>
        <pc:sldMkLst>
          <pc:docMk/>
          <pc:sldMk cId="1502928280" sldId="257"/>
        </pc:sldMkLst>
        <pc:spChg chg="del mod">
          <ac:chgData name="sergio.101615164@ucaldas.edu.co" userId="1dcd0e93c555d96e" providerId="LiveId" clId="{4EBD0D9A-729F-400D-A072-627A41887C74}" dt="2021-04-09T17:09:43.542" v="33" actId="478"/>
          <ac:spMkLst>
            <pc:docMk/>
            <pc:sldMk cId="1502928280" sldId="257"/>
            <ac:spMk id="3" creationId="{FBE6CFFF-B93B-486E-9767-D7B64D6A118C}"/>
          </ac:spMkLst>
        </pc:spChg>
        <pc:spChg chg="add del mod">
          <ac:chgData name="sergio.101615164@ucaldas.edu.co" userId="1dcd0e93c555d96e" providerId="LiveId" clId="{4EBD0D9A-729F-400D-A072-627A41887C74}" dt="2021-04-09T17:12:55.546" v="37" actId="478"/>
          <ac:spMkLst>
            <pc:docMk/>
            <pc:sldMk cId="1502928280" sldId="257"/>
            <ac:spMk id="5" creationId="{EF61FF3B-E39B-4882-AA6A-DE5570E9F09C}"/>
          </ac:spMkLst>
        </pc:spChg>
        <pc:spChg chg="add mod">
          <ac:chgData name="sergio.101615164@ucaldas.edu.co" userId="1dcd0e93c555d96e" providerId="LiveId" clId="{4EBD0D9A-729F-400D-A072-627A41887C74}" dt="2021-04-09T17:18:42.419" v="49" actId="1076"/>
          <ac:spMkLst>
            <pc:docMk/>
            <pc:sldMk cId="1502928280" sldId="257"/>
            <ac:spMk id="7" creationId="{1B6479B0-4741-46D7-BE20-F2C1B652AAD7}"/>
          </ac:spMkLst>
        </pc:spChg>
        <pc:spChg chg="mod">
          <ac:chgData name="sergio.101615164@ucaldas.edu.co" userId="1dcd0e93c555d96e" providerId="LiveId" clId="{4EBD0D9A-729F-400D-A072-627A41887C74}" dt="2021-04-09T17:18:54.716" v="51" actId="1076"/>
          <ac:spMkLst>
            <pc:docMk/>
            <pc:sldMk cId="1502928280" sldId="257"/>
            <ac:spMk id="9" creationId="{BBAB8F25-EE2F-493F-969C-FC4E255CD0B4}"/>
          </ac:spMkLst>
        </pc:spChg>
        <pc:spChg chg="add mod">
          <ac:chgData name="sergio.101615164@ucaldas.edu.co" userId="1dcd0e93c555d96e" providerId="LiveId" clId="{4EBD0D9A-729F-400D-A072-627A41887C74}" dt="2021-04-09T17:19:17.216" v="64" actId="1076"/>
          <ac:spMkLst>
            <pc:docMk/>
            <pc:sldMk cId="1502928280" sldId="257"/>
            <ac:spMk id="10" creationId="{D0AB682D-FAF3-49D1-A7AE-A534DB7BE597}"/>
          </ac:spMkLst>
        </pc:spChg>
        <pc:picChg chg="add mod">
          <ac:chgData name="sergio.101615164@ucaldas.edu.co" userId="1dcd0e93c555d96e" providerId="LiveId" clId="{4EBD0D9A-729F-400D-A072-627A41887C74}" dt="2021-04-09T17:18:20.165" v="44" actId="14100"/>
          <ac:picMkLst>
            <pc:docMk/>
            <pc:sldMk cId="1502928280" sldId="257"/>
            <ac:picMk id="8" creationId="{2E6DF57B-E12F-4BFD-9BA5-6F6C0155AB2F}"/>
          </ac:picMkLst>
        </pc:picChg>
        <pc:picChg chg="add mod">
          <ac:chgData name="sergio.101615164@ucaldas.edu.co" userId="1dcd0e93c555d96e" providerId="LiveId" clId="{4EBD0D9A-729F-400D-A072-627A41887C74}" dt="2021-04-09T17:21:59.331" v="91" actId="1037"/>
          <ac:picMkLst>
            <pc:docMk/>
            <pc:sldMk cId="1502928280" sldId="257"/>
            <ac:picMk id="12" creationId="{972529A6-71F9-4DDC-BD01-00E2DF215DB4}"/>
          </ac:picMkLst>
        </pc:picChg>
      </pc:sldChg>
      <pc:sldChg chg="addSp delSp modSp mod">
        <pc:chgData name="sergio.101615164@ucaldas.edu.co" userId="1dcd0e93c555d96e" providerId="LiveId" clId="{4EBD0D9A-729F-400D-A072-627A41887C74}" dt="2021-04-09T17:34:17.408" v="119" actId="21"/>
        <pc:sldMkLst>
          <pc:docMk/>
          <pc:sldMk cId="1601870243" sldId="258"/>
        </pc:sldMkLst>
        <pc:spChg chg="del mod">
          <ac:chgData name="sergio.101615164@ucaldas.edu.co" userId="1dcd0e93c555d96e" providerId="LiveId" clId="{4EBD0D9A-729F-400D-A072-627A41887C74}" dt="2021-04-09T17:32:35.507" v="99" actId="478"/>
          <ac:spMkLst>
            <pc:docMk/>
            <pc:sldMk cId="1601870243" sldId="258"/>
            <ac:spMk id="3" creationId="{A91AF437-FF67-4A4E-A539-A5A0E5C9E7FD}"/>
          </ac:spMkLst>
        </pc:spChg>
        <pc:spChg chg="add mod">
          <ac:chgData name="sergio.101615164@ucaldas.edu.co" userId="1dcd0e93c555d96e" providerId="LiveId" clId="{4EBD0D9A-729F-400D-A072-627A41887C74}" dt="2021-04-09T17:32:41.590" v="100"/>
          <ac:spMkLst>
            <pc:docMk/>
            <pc:sldMk cId="1601870243" sldId="258"/>
            <ac:spMk id="4" creationId="{C010E506-F4AC-4E59-B77B-4519CCC65092}"/>
          </ac:spMkLst>
        </pc:spChg>
        <pc:spChg chg="mod">
          <ac:chgData name="sergio.101615164@ucaldas.edu.co" userId="1dcd0e93c555d96e" providerId="LiveId" clId="{4EBD0D9A-729F-400D-A072-627A41887C74}" dt="2021-04-09T17:09:23.028" v="30" actId="113"/>
          <ac:spMkLst>
            <pc:docMk/>
            <pc:sldMk cId="1601870243" sldId="258"/>
            <ac:spMk id="5" creationId="{3C4A7676-2309-4361-ADCA-6FB3D0D0790D}"/>
          </ac:spMkLst>
        </pc:spChg>
        <pc:spChg chg="add mod">
          <ac:chgData name="sergio.101615164@ucaldas.edu.co" userId="1dcd0e93c555d96e" providerId="LiveId" clId="{4EBD0D9A-729F-400D-A072-627A41887C74}" dt="2021-04-09T17:32:41.590" v="100"/>
          <ac:spMkLst>
            <pc:docMk/>
            <pc:sldMk cId="1601870243" sldId="258"/>
            <ac:spMk id="6" creationId="{E4F77C2C-6A5C-4AF5-8715-C38601334F06}"/>
          </ac:spMkLst>
        </pc:spChg>
        <pc:picChg chg="add mod">
          <ac:chgData name="sergio.101615164@ucaldas.edu.co" userId="1dcd0e93c555d96e" providerId="LiveId" clId="{4EBD0D9A-729F-400D-A072-627A41887C74}" dt="2021-04-09T17:32:41.590" v="100"/>
          <ac:picMkLst>
            <pc:docMk/>
            <pc:sldMk cId="1601870243" sldId="258"/>
            <ac:picMk id="7" creationId="{1834CA3E-1439-4B88-99B6-F4FD6884D898}"/>
          </ac:picMkLst>
        </pc:picChg>
        <pc:picChg chg="add mod ord">
          <ac:chgData name="sergio.101615164@ucaldas.edu.co" userId="1dcd0e93c555d96e" providerId="LiveId" clId="{4EBD0D9A-729F-400D-A072-627A41887C74}" dt="2021-04-09T17:33:48.310" v="109" actId="166"/>
          <ac:picMkLst>
            <pc:docMk/>
            <pc:sldMk cId="1601870243" sldId="258"/>
            <ac:picMk id="8" creationId="{BF0560AF-5915-4944-BDAD-1CAEB7A8A88C}"/>
          </ac:picMkLst>
        </pc:picChg>
        <pc:picChg chg="add del mod">
          <ac:chgData name="sergio.101615164@ucaldas.edu.co" userId="1dcd0e93c555d96e" providerId="LiveId" clId="{4EBD0D9A-729F-400D-A072-627A41887C74}" dt="2021-04-09T17:34:17.408" v="119" actId="21"/>
          <ac:picMkLst>
            <pc:docMk/>
            <pc:sldMk cId="1601870243" sldId="258"/>
            <ac:picMk id="9" creationId="{5BEC502B-543E-4A64-9187-1DBB7DC27472}"/>
          </ac:picMkLst>
        </pc:picChg>
        <pc:picChg chg="add mod">
          <ac:chgData name="sergio.101615164@ucaldas.edu.co" userId="1dcd0e93c555d96e" providerId="LiveId" clId="{4EBD0D9A-729F-400D-A072-627A41887C74}" dt="2021-04-09T17:34:00.968" v="113" actId="1076"/>
          <ac:picMkLst>
            <pc:docMk/>
            <pc:sldMk cId="1601870243" sldId="258"/>
            <ac:picMk id="11" creationId="{1029CC1B-0574-4AE9-A9B8-051A0880EA5E}"/>
          </ac:picMkLst>
        </pc:picChg>
        <pc:picChg chg="add mod">
          <ac:chgData name="sergio.101615164@ucaldas.edu.co" userId="1dcd0e93c555d96e" providerId="LiveId" clId="{4EBD0D9A-729F-400D-A072-627A41887C74}" dt="2021-04-09T17:33:56.947" v="111" actId="1076"/>
          <ac:picMkLst>
            <pc:docMk/>
            <pc:sldMk cId="1601870243" sldId="258"/>
            <ac:picMk id="13" creationId="{BF8D09C1-920A-4972-96CB-729329E0E970}"/>
          </ac:picMkLst>
        </pc:picChg>
        <pc:picChg chg="add del mod">
          <ac:chgData name="sergio.101615164@ucaldas.edu.co" userId="1dcd0e93c555d96e" providerId="LiveId" clId="{4EBD0D9A-729F-400D-A072-627A41887C74}" dt="2021-04-09T17:34:17.408" v="119" actId="21"/>
          <ac:picMkLst>
            <pc:docMk/>
            <pc:sldMk cId="1601870243" sldId="258"/>
            <ac:picMk id="15" creationId="{570BE024-4A13-4481-9E4D-3530C14161EC}"/>
          </ac:picMkLst>
        </pc:picChg>
        <pc:picChg chg="add del mod">
          <ac:chgData name="sergio.101615164@ucaldas.edu.co" userId="1dcd0e93c555d96e" providerId="LiveId" clId="{4EBD0D9A-729F-400D-A072-627A41887C74}" dt="2021-04-09T17:34:17.408" v="119" actId="21"/>
          <ac:picMkLst>
            <pc:docMk/>
            <pc:sldMk cId="1601870243" sldId="258"/>
            <ac:picMk id="17" creationId="{D67F6B60-95C3-4A7F-85D9-721746939663}"/>
          </ac:picMkLst>
        </pc:picChg>
        <pc:picChg chg="add del mod">
          <ac:chgData name="sergio.101615164@ucaldas.edu.co" userId="1dcd0e93c555d96e" providerId="LiveId" clId="{4EBD0D9A-729F-400D-A072-627A41887C74}" dt="2021-04-09T17:34:17.408" v="119" actId="21"/>
          <ac:picMkLst>
            <pc:docMk/>
            <pc:sldMk cId="1601870243" sldId="258"/>
            <ac:picMk id="19" creationId="{6D0982F9-68D1-43DF-8597-EFF9D550AC2E}"/>
          </ac:picMkLst>
        </pc:picChg>
      </pc:sldChg>
      <pc:sldChg chg="modSp del mod">
        <pc:chgData name="sergio.101615164@ucaldas.edu.co" userId="1dcd0e93c555d96e" providerId="LiveId" clId="{4EBD0D9A-729F-400D-A072-627A41887C74}" dt="2021-04-09T17:19:45.358" v="66" actId="47"/>
        <pc:sldMkLst>
          <pc:docMk/>
          <pc:sldMk cId="4189354704" sldId="259"/>
        </pc:sldMkLst>
        <pc:spChg chg="mod">
          <ac:chgData name="sergio.101615164@ucaldas.edu.co" userId="1dcd0e93c555d96e" providerId="LiveId" clId="{4EBD0D9A-729F-400D-A072-627A41887C74}" dt="2021-04-09T16:29:10.418" v="2" actId="2711"/>
          <ac:spMkLst>
            <pc:docMk/>
            <pc:sldMk cId="4189354704" sldId="259"/>
            <ac:spMk id="3" creationId="{3310C912-C759-4484-85EC-827F8D550CA9}"/>
          </ac:spMkLst>
        </pc:spChg>
      </pc:sldChg>
      <pc:sldChg chg="addSp delSp modSp mod">
        <pc:chgData name="sergio.101615164@ucaldas.edu.co" userId="1dcd0e93c555d96e" providerId="LiveId" clId="{4EBD0D9A-729F-400D-A072-627A41887C74}" dt="2021-04-09T17:43:15.722" v="264" actId="1035"/>
        <pc:sldMkLst>
          <pc:docMk/>
          <pc:sldMk cId="585319757" sldId="260"/>
        </pc:sldMkLst>
        <pc:spChg chg="del">
          <ac:chgData name="sergio.101615164@ucaldas.edu.co" userId="1dcd0e93c555d96e" providerId="LiveId" clId="{4EBD0D9A-729F-400D-A072-627A41887C74}" dt="2021-04-09T17:35:04.860" v="123" actId="478"/>
          <ac:spMkLst>
            <pc:docMk/>
            <pc:sldMk cId="585319757" sldId="260"/>
            <ac:spMk id="3" creationId="{968584DA-46DC-498A-AC16-B92D9E3F5BF3}"/>
          </ac:spMkLst>
        </pc:spChg>
        <pc:spChg chg="del mod">
          <ac:chgData name="sergio.101615164@ucaldas.edu.co" userId="1dcd0e93c555d96e" providerId="LiveId" clId="{4EBD0D9A-729F-400D-A072-627A41887C74}" dt="2021-04-09T17:35:06.442" v="124" actId="478"/>
          <ac:spMkLst>
            <pc:docMk/>
            <pc:sldMk cId="585319757" sldId="260"/>
            <ac:spMk id="4" creationId="{1FE27A67-D9E6-4A6A-A89B-C4780CCD79C6}"/>
          </ac:spMkLst>
        </pc:spChg>
        <pc:spChg chg="del">
          <ac:chgData name="sergio.101615164@ucaldas.edu.co" userId="1dcd0e93c555d96e" providerId="LiveId" clId="{4EBD0D9A-729F-400D-A072-627A41887C74}" dt="2021-04-09T17:35:02.926" v="122" actId="478"/>
          <ac:spMkLst>
            <pc:docMk/>
            <pc:sldMk cId="585319757" sldId="260"/>
            <ac:spMk id="5" creationId="{6FF6A928-BEA0-4814-B906-9410A8BC25A4}"/>
          </ac:spMkLst>
        </pc:spChg>
        <pc:spChg chg="del mod">
          <ac:chgData name="sergio.101615164@ucaldas.edu.co" userId="1dcd0e93c555d96e" providerId="LiveId" clId="{4EBD0D9A-729F-400D-A072-627A41887C74}" dt="2021-04-09T17:35:08.341" v="125" actId="478"/>
          <ac:spMkLst>
            <pc:docMk/>
            <pc:sldMk cId="585319757" sldId="260"/>
            <ac:spMk id="6" creationId="{26823949-1713-4CBA-A06A-F9632D7654AB}"/>
          </ac:spMkLst>
        </pc:spChg>
        <pc:spChg chg="add mod">
          <ac:chgData name="sergio.101615164@ucaldas.edu.co" userId="1dcd0e93c555d96e" providerId="LiveId" clId="{4EBD0D9A-729F-400D-A072-627A41887C74}" dt="2021-04-09T17:43:10.152" v="259" actId="1035"/>
          <ac:spMkLst>
            <pc:docMk/>
            <pc:sldMk cId="585319757" sldId="260"/>
            <ac:spMk id="18" creationId="{FB81BF48-7718-4D9E-918B-3E6395FFDF83}"/>
          </ac:spMkLst>
        </pc:spChg>
        <pc:spChg chg="add mod">
          <ac:chgData name="sergio.101615164@ucaldas.edu.co" userId="1dcd0e93c555d96e" providerId="LiveId" clId="{4EBD0D9A-729F-400D-A072-627A41887C74}" dt="2021-04-09T17:43:10.152" v="259" actId="1035"/>
          <ac:spMkLst>
            <pc:docMk/>
            <pc:sldMk cId="585319757" sldId="260"/>
            <ac:spMk id="19" creationId="{CCD502AD-6643-4FE1-A4C3-C53123B0E983}"/>
          </ac:spMkLst>
        </pc:spChg>
        <pc:picChg chg="add del mod">
          <ac:chgData name="sergio.101615164@ucaldas.edu.co" userId="1dcd0e93c555d96e" providerId="LiveId" clId="{4EBD0D9A-729F-400D-A072-627A41887C74}" dt="2021-04-09T17:37:26.578" v="171" actId="478"/>
          <ac:picMkLst>
            <pc:docMk/>
            <pc:sldMk cId="585319757" sldId="260"/>
            <ac:picMk id="8" creationId="{7C07761D-8FAB-4BB8-9433-AE9125E1DEAE}"/>
          </ac:picMkLst>
        </pc:picChg>
        <pc:picChg chg="add mod">
          <ac:chgData name="sergio.101615164@ucaldas.edu.co" userId="1dcd0e93c555d96e" providerId="LiveId" clId="{4EBD0D9A-729F-400D-A072-627A41887C74}" dt="2021-04-09T17:37:51.644" v="204" actId="14100"/>
          <ac:picMkLst>
            <pc:docMk/>
            <pc:sldMk cId="585319757" sldId="260"/>
            <ac:picMk id="9" creationId="{2E118A6B-56CC-4B46-89EE-BAB8135A81BC}"/>
          </ac:picMkLst>
        </pc:picChg>
        <pc:picChg chg="add del mod">
          <ac:chgData name="sergio.101615164@ucaldas.edu.co" userId="1dcd0e93c555d96e" providerId="LiveId" clId="{4EBD0D9A-729F-400D-A072-627A41887C74}" dt="2021-04-09T17:36:22.735" v="139" actId="478"/>
          <ac:picMkLst>
            <pc:docMk/>
            <pc:sldMk cId="585319757" sldId="260"/>
            <ac:picMk id="10" creationId="{D0BAAE40-9CEA-4570-945B-B01F69EB8694}"/>
          </ac:picMkLst>
        </pc:picChg>
        <pc:picChg chg="add del mod ord">
          <ac:chgData name="sergio.101615164@ucaldas.edu.co" userId="1dcd0e93c555d96e" providerId="LiveId" clId="{4EBD0D9A-729F-400D-A072-627A41887C74}" dt="2021-04-09T17:36:22.069" v="138" actId="478"/>
          <ac:picMkLst>
            <pc:docMk/>
            <pc:sldMk cId="585319757" sldId="260"/>
            <ac:picMk id="11" creationId="{7DBB85FD-A890-4AB5-B6EE-F7A7FC91358D}"/>
          </ac:picMkLst>
        </pc:picChg>
        <pc:picChg chg="add mod ord">
          <ac:chgData name="sergio.101615164@ucaldas.edu.co" userId="1dcd0e93c555d96e" providerId="LiveId" clId="{4EBD0D9A-729F-400D-A072-627A41887C74}" dt="2021-04-09T17:37:43.574" v="200" actId="1036"/>
          <ac:picMkLst>
            <pc:docMk/>
            <pc:sldMk cId="585319757" sldId="260"/>
            <ac:picMk id="12" creationId="{080D52E5-E7A5-4B99-A0D9-797E1CC639FF}"/>
          </ac:picMkLst>
        </pc:picChg>
        <pc:picChg chg="add del mod">
          <ac:chgData name="sergio.101615164@ucaldas.edu.co" userId="1dcd0e93c555d96e" providerId="LiveId" clId="{4EBD0D9A-729F-400D-A072-627A41887C74}" dt="2021-04-09T17:36:21.319" v="137" actId="478"/>
          <ac:picMkLst>
            <pc:docMk/>
            <pc:sldMk cId="585319757" sldId="260"/>
            <ac:picMk id="13" creationId="{094AA0D8-8E1D-48AB-ABD0-77ED4D0399C4}"/>
          </ac:picMkLst>
        </pc:picChg>
        <pc:picChg chg="add mod">
          <ac:chgData name="sergio.101615164@ucaldas.edu.co" userId="1dcd0e93c555d96e" providerId="LiveId" clId="{4EBD0D9A-729F-400D-A072-627A41887C74}" dt="2021-04-09T17:37:43.574" v="200" actId="1036"/>
          <ac:picMkLst>
            <pc:docMk/>
            <pc:sldMk cId="585319757" sldId="260"/>
            <ac:picMk id="15" creationId="{1F19EA48-49D5-42A5-A12A-FBD740E03FBF}"/>
          </ac:picMkLst>
        </pc:picChg>
        <pc:picChg chg="add mod">
          <ac:chgData name="sergio.101615164@ucaldas.edu.co" userId="1dcd0e93c555d96e" providerId="LiveId" clId="{4EBD0D9A-729F-400D-A072-627A41887C74}" dt="2021-04-09T17:37:43.574" v="200" actId="1036"/>
          <ac:picMkLst>
            <pc:docMk/>
            <pc:sldMk cId="585319757" sldId="260"/>
            <ac:picMk id="17" creationId="{1D1B58F5-AB07-4ED9-953F-2D1A201A3490}"/>
          </ac:picMkLst>
        </pc:picChg>
        <pc:picChg chg="add mod">
          <ac:chgData name="sergio.101615164@ucaldas.edu.co" userId="1dcd0e93c555d96e" providerId="LiveId" clId="{4EBD0D9A-729F-400D-A072-627A41887C74}" dt="2021-04-09T17:43:15.722" v="264" actId="1035"/>
          <ac:picMkLst>
            <pc:docMk/>
            <pc:sldMk cId="585319757" sldId="260"/>
            <ac:picMk id="20" creationId="{A47BE8C9-0048-4039-92F1-FF1CCECA476B}"/>
          </ac:picMkLst>
        </pc:picChg>
      </pc:sldChg>
      <pc:sldChg chg="addSp delSp modSp mod">
        <pc:chgData name="sergio.101615164@ucaldas.edu.co" userId="1dcd0e93c555d96e" providerId="LiveId" clId="{4EBD0D9A-729F-400D-A072-627A41887C74}" dt="2021-04-09T17:39:52.372" v="224" actId="478"/>
        <pc:sldMkLst>
          <pc:docMk/>
          <pc:sldMk cId="1785718412" sldId="261"/>
        </pc:sldMkLst>
        <pc:spChg chg="add del mod">
          <ac:chgData name="sergio.101615164@ucaldas.edu.co" userId="1dcd0e93c555d96e" providerId="LiveId" clId="{4EBD0D9A-729F-400D-A072-627A41887C74}" dt="2021-04-09T17:38:29.467" v="211" actId="478"/>
          <ac:spMkLst>
            <pc:docMk/>
            <pc:sldMk cId="1785718412" sldId="261"/>
            <ac:spMk id="4" creationId="{54AFA36E-0A69-42D6-8C06-AF76F0930C32}"/>
          </ac:spMkLst>
        </pc:spChg>
        <pc:spChg chg="add del mod">
          <ac:chgData name="sergio.101615164@ucaldas.edu.co" userId="1dcd0e93c555d96e" providerId="LiveId" clId="{4EBD0D9A-729F-400D-A072-627A41887C74}" dt="2021-04-09T17:38:18.722" v="207" actId="478"/>
          <ac:spMkLst>
            <pc:docMk/>
            <pc:sldMk cId="1785718412" sldId="261"/>
            <ac:spMk id="5" creationId="{6AA3D6CC-F353-47CE-B8CC-5EEC3DF6CBD5}"/>
          </ac:spMkLst>
        </pc:spChg>
        <pc:spChg chg="add mod">
          <ac:chgData name="sergio.101615164@ucaldas.edu.co" userId="1dcd0e93c555d96e" providerId="LiveId" clId="{4EBD0D9A-729F-400D-A072-627A41887C74}" dt="2021-04-09T17:38:53.964" v="215" actId="1076"/>
          <ac:spMkLst>
            <pc:docMk/>
            <pc:sldMk cId="1785718412" sldId="261"/>
            <ac:spMk id="7" creationId="{EEDF4A61-E553-4ABB-BF43-52B663B80522}"/>
          </ac:spMkLst>
        </pc:spChg>
        <pc:picChg chg="add del mod">
          <ac:chgData name="sergio.101615164@ucaldas.edu.co" userId="1dcd0e93c555d96e" providerId="LiveId" clId="{4EBD0D9A-729F-400D-A072-627A41887C74}" dt="2021-04-09T17:38:19.678" v="208" actId="478"/>
          <ac:picMkLst>
            <pc:docMk/>
            <pc:sldMk cId="1785718412" sldId="261"/>
            <ac:picMk id="6" creationId="{FA580FDD-4CFB-47B7-83B8-997A176813AA}"/>
          </ac:picMkLst>
        </pc:picChg>
        <pc:picChg chg="add del mod ord">
          <ac:chgData name="sergio.101615164@ucaldas.edu.co" userId="1dcd0e93c555d96e" providerId="LiveId" clId="{4EBD0D9A-729F-400D-A072-627A41887C74}" dt="2021-04-09T17:39:35.175" v="221" actId="478"/>
          <ac:picMkLst>
            <pc:docMk/>
            <pc:sldMk cId="1785718412" sldId="261"/>
            <ac:picMk id="8" creationId="{1C81E2FC-B483-46DE-A8EA-3582DAD083CD}"/>
          </ac:picMkLst>
        </pc:picChg>
        <pc:picChg chg="add del mod">
          <ac:chgData name="sergio.101615164@ucaldas.edu.co" userId="1dcd0e93c555d96e" providerId="LiveId" clId="{4EBD0D9A-729F-400D-A072-627A41887C74}" dt="2021-04-09T17:39:52.372" v="224" actId="478"/>
          <ac:picMkLst>
            <pc:docMk/>
            <pc:sldMk cId="1785718412" sldId="261"/>
            <ac:picMk id="9" creationId="{7E9322C3-EEF7-4E7E-9B81-49946F795F82}"/>
          </ac:picMkLst>
        </pc:picChg>
      </pc:sldChg>
      <pc:sldChg chg="new del">
        <pc:chgData name="sergio.101615164@ucaldas.edu.co" userId="1dcd0e93c555d96e" providerId="LiveId" clId="{4EBD0D9A-729F-400D-A072-627A41887C74}" dt="2021-04-09T17:40:32.905" v="228" actId="47"/>
        <pc:sldMkLst>
          <pc:docMk/>
          <pc:sldMk cId="148118800" sldId="262"/>
        </pc:sldMkLst>
      </pc:sldChg>
      <pc:sldChg chg="new del">
        <pc:chgData name="sergio.101615164@ucaldas.edu.co" userId="1dcd0e93c555d96e" providerId="LiveId" clId="{4EBD0D9A-729F-400D-A072-627A41887C74}" dt="2021-04-09T17:40:01.985" v="226" actId="680"/>
        <pc:sldMkLst>
          <pc:docMk/>
          <pc:sldMk cId="2771184328" sldId="262"/>
        </pc:sldMkLst>
      </pc:sldChg>
      <pc:sldChg chg="addSp delSp modSp new mod">
        <pc:chgData name="sergio.101615164@ucaldas.edu.co" userId="1dcd0e93c555d96e" providerId="LiveId" clId="{4EBD0D9A-729F-400D-A072-627A41887C74}" dt="2021-04-09T17:40:57.728" v="234"/>
        <pc:sldMkLst>
          <pc:docMk/>
          <pc:sldMk cId="3310235344" sldId="262"/>
        </pc:sldMkLst>
        <pc:spChg chg="del">
          <ac:chgData name="sergio.101615164@ucaldas.edu.co" userId="1dcd0e93c555d96e" providerId="LiveId" clId="{4EBD0D9A-729F-400D-A072-627A41887C74}" dt="2021-04-09T17:40:42.852" v="230" actId="478"/>
          <ac:spMkLst>
            <pc:docMk/>
            <pc:sldMk cId="3310235344" sldId="262"/>
            <ac:spMk id="2" creationId="{73E37DD8-6B2C-4E24-970B-EFEB9189CF47}"/>
          </ac:spMkLst>
        </pc:spChg>
        <pc:spChg chg="del">
          <ac:chgData name="sergio.101615164@ucaldas.edu.co" userId="1dcd0e93c555d96e" providerId="LiveId" clId="{4EBD0D9A-729F-400D-A072-627A41887C74}" dt="2021-04-09T17:40:47.102" v="232" actId="478"/>
          <ac:spMkLst>
            <pc:docMk/>
            <pc:sldMk cId="3310235344" sldId="262"/>
            <ac:spMk id="3" creationId="{F83C2AF4-7BFD-4E77-A6E6-C3B893E93F95}"/>
          </ac:spMkLst>
        </pc:spChg>
        <pc:spChg chg="del">
          <ac:chgData name="sergio.101615164@ucaldas.edu.co" userId="1dcd0e93c555d96e" providerId="LiveId" clId="{4EBD0D9A-729F-400D-A072-627A41887C74}" dt="2021-04-09T17:40:44.031" v="231" actId="478"/>
          <ac:spMkLst>
            <pc:docMk/>
            <pc:sldMk cId="3310235344" sldId="262"/>
            <ac:spMk id="4" creationId="{3F94663C-A2BB-457F-A9C2-9CFCA97677C9}"/>
          </ac:spMkLst>
        </pc:spChg>
        <pc:spChg chg="add mod">
          <ac:chgData name="sergio.101615164@ucaldas.edu.co" userId="1dcd0e93c555d96e" providerId="LiveId" clId="{4EBD0D9A-729F-400D-A072-627A41887C74}" dt="2021-04-09T17:40:52.374" v="233"/>
          <ac:spMkLst>
            <pc:docMk/>
            <pc:sldMk cId="3310235344" sldId="262"/>
            <ac:spMk id="5" creationId="{0B88A0B8-F19C-4F13-B292-C69D1D852261}"/>
          </ac:spMkLst>
        </pc:spChg>
        <pc:spChg chg="add mod">
          <ac:chgData name="sergio.101615164@ucaldas.edu.co" userId="1dcd0e93c555d96e" providerId="LiveId" clId="{4EBD0D9A-729F-400D-A072-627A41887C74}" dt="2021-04-09T17:40:57.728" v="234"/>
          <ac:spMkLst>
            <pc:docMk/>
            <pc:sldMk cId="3310235344" sldId="262"/>
            <ac:spMk id="6" creationId="{94BF82D3-027D-444A-ADEB-30D081A95355}"/>
          </ac:spMkLst>
        </pc:spChg>
      </pc:sldChg>
      <pc:sldMasterChg chg="delSldLayout modSldLayout sldLayoutOrd">
        <pc:chgData name="sergio.101615164@ucaldas.edu.co" userId="1dcd0e93c555d96e" providerId="LiveId" clId="{4EBD0D9A-729F-400D-A072-627A41887C74}" dt="2021-04-09T17:42:46.082" v="240" actId="931"/>
        <pc:sldMasterMkLst>
          <pc:docMk/>
          <pc:sldMasterMk cId="3644509241" sldId="2147483648"/>
        </pc:sldMasterMkLst>
        <pc:sldLayoutChg chg="addSp delSp modSp mod">
          <pc:chgData name="sergio.101615164@ucaldas.edu.co" userId="1dcd0e93c555d96e" providerId="LiveId" clId="{4EBD0D9A-729F-400D-A072-627A41887C74}" dt="2021-04-09T17:30:06.357" v="95" actId="931"/>
          <pc:sldLayoutMkLst>
            <pc:docMk/>
            <pc:sldMasterMk cId="3644509241" sldId="2147483648"/>
            <pc:sldLayoutMk cId="3079473036" sldId="2147483650"/>
          </pc:sldLayoutMkLst>
          <pc:picChg chg="add del mod">
            <ac:chgData name="sergio.101615164@ucaldas.edu.co" userId="1dcd0e93c555d96e" providerId="LiveId" clId="{4EBD0D9A-729F-400D-A072-627A41887C74}" dt="2021-04-09T17:29:49.114" v="92" actId="478"/>
            <ac:picMkLst>
              <pc:docMk/>
              <pc:sldMasterMk cId="3644509241" sldId="2147483648"/>
              <pc:sldLayoutMk cId="3079473036" sldId="2147483650"/>
              <ac:picMk id="8" creationId="{8CAB767E-9106-4CF8-AD05-2447A641410E}"/>
            </ac:picMkLst>
          </pc:picChg>
          <pc:picChg chg="del">
            <ac:chgData name="sergio.101615164@ucaldas.edu.co" userId="1dcd0e93c555d96e" providerId="LiveId" clId="{4EBD0D9A-729F-400D-A072-627A41887C74}" dt="2021-04-09T17:12:45.779" v="35" actId="478"/>
            <ac:picMkLst>
              <pc:docMk/>
              <pc:sldMasterMk cId="3644509241" sldId="2147483648"/>
              <pc:sldLayoutMk cId="3079473036" sldId="2147483650"/>
              <ac:picMk id="10" creationId="{1D7403D6-5446-40BA-A0E6-92045383AB1F}"/>
            </ac:picMkLst>
          </pc:picChg>
          <pc:picChg chg="add mod">
            <ac:chgData name="sergio.101615164@ucaldas.edu.co" userId="1dcd0e93c555d96e" providerId="LiveId" clId="{4EBD0D9A-729F-400D-A072-627A41887C74}" dt="2021-04-09T17:30:06.357" v="95" actId="931"/>
            <ac:picMkLst>
              <pc:docMk/>
              <pc:sldMasterMk cId="3644509241" sldId="2147483648"/>
              <pc:sldLayoutMk cId="3079473036" sldId="2147483650"/>
              <ac:picMk id="11" creationId="{5386D8B5-7850-4D65-9275-CE9653EB313D}"/>
            </ac:picMkLst>
          </pc:picChg>
        </pc:sldLayoutChg>
        <pc:sldLayoutChg chg="del">
          <pc:chgData name="sergio.101615164@ucaldas.edu.co" userId="1dcd0e93c555d96e" providerId="LiveId" clId="{4EBD0D9A-729F-400D-A072-627A41887C74}" dt="2021-04-09T17:12:41.303" v="34" actId="2696"/>
          <pc:sldLayoutMkLst>
            <pc:docMk/>
            <pc:sldMasterMk cId="3644509241" sldId="2147483648"/>
            <pc:sldLayoutMk cId="1506211503" sldId="2147483652"/>
          </pc:sldLayoutMkLst>
        </pc:sldLayoutChg>
        <pc:sldLayoutChg chg="addSp delSp modSp mod">
          <pc:chgData name="sergio.101615164@ucaldas.edu.co" userId="1dcd0e93c555d96e" providerId="LiveId" clId="{4EBD0D9A-729F-400D-A072-627A41887C74}" dt="2021-04-09T17:31:12.584" v="96" actId="931"/>
          <pc:sldLayoutMkLst>
            <pc:docMk/>
            <pc:sldMasterMk cId="3644509241" sldId="2147483648"/>
            <pc:sldLayoutMk cId="1887755411" sldId="2147483653"/>
          </pc:sldLayoutMkLst>
          <pc:picChg chg="del">
            <ac:chgData name="sergio.101615164@ucaldas.edu.co" userId="1dcd0e93c555d96e" providerId="LiveId" clId="{4EBD0D9A-729F-400D-A072-627A41887C74}" dt="2021-04-09T17:29:52.793" v="93" actId="478"/>
            <ac:picMkLst>
              <pc:docMk/>
              <pc:sldMasterMk cId="3644509241" sldId="2147483648"/>
              <pc:sldLayoutMk cId="1887755411" sldId="2147483653"/>
              <ac:picMk id="11" creationId="{175B1C7D-FE94-4A16-8DC3-BDD1F36A5142}"/>
            </ac:picMkLst>
          </pc:picChg>
          <pc:picChg chg="add mod">
            <ac:chgData name="sergio.101615164@ucaldas.edu.co" userId="1dcd0e93c555d96e" providerId="LiveId" clId="{4EBD0D9A-729F-400D-A072-627A41887C74}" dt="2021-04-09T17:31:12.584" v="96" actId="931"/>
            <ac:picMkLst>
              <pc:docMk/>
              <pc:sldMasterMk cId="3644509241" sldId="2147483648"/>
              <pc:sldLayoutMk cId="1887755411" sldId="2147483653"/>
              <ac:picMk id="12" creationId="{DFE53075-3556-4CE1-B0EB-9D68612443C0}"/>
            </ac:picMkLst>
          </pc:picChg>
        </pc:sldLayoutChg>
        <pc:sldLayoutChg chg="addSp delSp modSp mod">
          <pc:chgData name="sergio.101615164@ucaldas.edu.co" userId="1dcd0e93c555d96e" providerId="LiveId" clId="{4EBD0D9A-729F-400D-A072-627A41887C74}" dt="2021-04-09T17:31:40.744" v="97" actId="931"/>
          <pc:sldLayoutMkLst>
            <pc:docMk/>
            <pc:sldMasterMk cId="3644509241" sldId="2147483648"/>
            <pc:sldLayoutMk cId="520536845" sldId="2147483654"/>
          </pc:sldLayoutMkLst>
          <pc:picChg chg="del">
            <ac:chgData name="sergio.101615164@ucaldas.edu.co" userId="1dcd0e93c555d96e" providerId="LiveId" clId="{4EBD0D9A-729F-400D-A072-627A41887C74}" dt="2021-04-09T17:29:54.567" v="94" actId="478"/>
            <ac:picMkLst>
              <pc:docMk/>
              <pc:sldMasterMk cId="3644509241" sldId="2147483648"/>
              <pc:sldLayoutMk cId="520536845" sldId="2147483654"/>
              <ac:picMk id="7" creationId="{C655D076-B29B-466E-B145-60EE7339EBAA}"/>
            </ac:picMkLst>
          </pc:picChg>
          <pc:picChg chg="add mod">
            <ac:chgData name="sergio.101615164@ucaldas.edu.co" userId="1dcd0e93c555d96e" providerId="LiveId" clId="{4EBD0D9A-729F-400D-A072-627A41887C74}" dt="2021-04-09T17:31:40.744" v="97" actId="931"/>
            <ac:picMkLst>
              <pc:docMk/>
              <pc:sldMasterMk cId="3644509241" sldId="2147483648"/>
              <pc:sldLayoutMk cId="520536845" sldId="2147483654"/>
              <ac:picMk id="8" creationId="{5E3C3009-66A0-4C0E-8DD7-1CDE9C96BA2E}"/>
            </ac:picMkLst>
          </pc:picChg>
        </pc:sldLayoutChg>
        <pc:sldLayoutChg chg="del ord">
          <pc:chgData name="sergio.101615164@ucaldas.edu.co" userId="1dcd0e93c555d96e" providerId="LiveId" clId="{4EBD0D9A-729F-400D-A072-627A41887C74}" dt="2021-04-09T17:19:40.001" v="65" actId="2696"/>
          <pc:sldLayoutMkLst>
            <pc:docMk/>
            <pc:sldMasterMk cId="3644509241" sldId="2147483648"/>
            <pc:sldLayoutMk cId="131258353" sldId="2147483655"/>
          </pc:sldLayoutMkLst>
        </pc:sldLayoutChg>
        <pc:sldLayoutChg chg="addSp delSp modSp mod">
          <pc:chgData name="sergio.101615164@ucaldas.edu.co" userId="1dcd0e93c555d96e" providerId="LiveId" clId="{4EBD0D9A-729F-400D-A072-627A41887C74}" dt="2021-04-09T17:42:46.082" v="240" actId="931"/>
          <pc:sldLayoutMkLst>
            <pc:docMk/>
            <pc:sldMasterMk cId="3644509241" sldId="2147483648"/>
            <pc:sldLayoutMk cId="726201315" sldId="2147483656"/>
          </pc:sldLayoutMkLst>
          <pc:picChg chg="add del mod">
            <ac:chgData name="sergio.101615164@ucaldas.edu.co" userId="1dcd0e93c555d96e" providerId="LiveId" clId="{4EBD0D9A-729F-400D-A072-627A41887C74}" dt="2021-04-09T17:42:40.660" v="239" actId="478"/>
            <ac:picMkLst>
              <pc:docMk/>
              <pc:sldMasterMk cId="3644509241" sldId="2147483648"/>
              <pc:sldLayoutMk cId="726201315" sldId="2147483656"/>
              <ac:picMk id="9" creationId="{F4CC9D02-4294-48C5-A76B-39F4C0D6737D}"/>
            </ac:picMkLst>
          </pc:picChg>
          <pc:picChg chg="add mod">
            <ac:chgData name="sergio.101615164@ucaldas.edu.co" userId="1dcd0e93c555d96e" providerId="LiveId" clId="{4EBD0D9A-729F-400D-A072-627A41887C74}" dt="2021-04-09T17:42:46.082" v="240" actId="931"/>
            <ac:picMkLst>
              <pc:docMk/>
              <pc:sldMasterMk cId="3644509241" sldId="2147483648"/>
              <pc:sldLayoutMk cId="726201315" sldId="2147483656"/>
              <ac:picMk id="11" creationId="{9B93726F-C1AD-4C18-B397-177B4D15514A}"/>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E6CCBB-7448-4D8B-97E4-07C3B3EA5E29}" type="datetimeFigureOut">
              <a:rPr lang="es-CO" smtClean="0"/>
              <a:t>25/04/2021</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DBAEE8-9321-48E4-AAE9-ABFEC894FC3C}" type="slidenum">
              <a:rPr lang="es-CO" smtClean="0"/>
              <a:t>‹Nº›</a:t>
            </a:fld>
            <a:endParaRPr lang="es-CO"/>
          </a:p>
        </p:txBody>
      </p:sp>
    </p:spTree>
    <p:extLst>
      <p:ext uri="{BB962C8B-B14F-4D97-AF65-F5344CB8AC3E}">
        <p14:creationId xmlns:p14="http://schemas.microsoft.com/office/powerpoint/2010/main" val="45406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4ADBAEE8-9321-48E4-AAE9-ABFEC894FC3C}" type="slidenum">
              <a:rPr lang="es-CO" smtClean="0"/>
              <a:t>1</a:t>
            </a:fld>
            <a:endParaRPr lang="es-CO"/>
          </a:p>
        </p:txBody>
      </p:sp>
    </p:spTree>
    <p:extLst>
      <p:ext uri="{BB962C8B-B14F-4D97-AF65-F5344CB8AC3E}">
        <p14:creationId xmlns:p14="http://schemas.microsoft.com/office/powerpoint/2010/main" val="31349814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93DCA57-3396-437C-A001-485CE0774BCB}"/>
              </a:ext>
            </a:extLst>
          </p:cNvPr>
          <p:cNvSpPr>
            <a:spLocks noGrp="1"/>
          </p:cNvSpPr>
          <p:nvPr>
            <p:ph type="ctrTitle"/>
          </p:nvPr>
        </p:nvSpPr>
        <p:spPr>
          <a:xfrm>
            <a:off x="1524000" y="1122363"/>
            <a:ext cx="9144000" cy="2387600"/>
          </a:xfrm>
        </p:spPr>
        <p:txBody>
          <a:bodyPr anchor="b"/>
          <a:lstStyle>
            <a:lvl1pPr algn="ctr">
              <a:defRPr sz="6000"/>
            </a:lvl1pPr>
          </a:lstStyle>
          <a:p>
            <a:r>
              <a:rPr lang="es-ES" dirty="0"/>
              <a:t>Haga clic para modificar el estilo de título del patrón</a:t>
            </a:r>
            <a:endParaRPr lang="es-CO" dirty="0"/>
          </a:p>
        </p:txBody>
      </p:sp>
      <p:sp>
        <p:nvSpPr>
          <p:cNvPr id="3" name="Subtítulo 2">
            <a:extLst>
              <a:ext uri="{FF2B5EF4-FFF2-40B4-BE49-F238E27FC236}">
                <a16:creationId xmlns="" xmlns:a16="http://schemas.microsoft.com/office/drawing/2014/main" id="{E7C27F3B-2C4D-4B52-B702-B3BCC746E0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 xmlns:a16="http://schemas.microsoft.com/office/drawing/2014/main" id="{2BC638D5-718C-4E49-9D1E-190F3C8E07C2}"/>
              </a:ext>
            </a:extLst>
          </p:cNvPr>
          <p:cNvSpPr>
            <a:spLocks noGrp="1"/>
          </p:cNvSpPr>
          <p:nvPr>
            <p:ph type="dt" sz="half" idx="10"/>
          </p:nvPr>
        </p:nvSpPr>
        <p:spPr/>
        <p:txBody>
          <a:bodyPr/>
          <a:lstStyle/>
          <a:p>
            <a:fld id="{20D1709E-3946-46D0-AB21-FE17C010AAA6}" type="datetimeFigureOut">
              <a:rPr lang="es-CO" smtClean="0"/>
              <a:t>25/04/2021</a:t>
            </a:fld>
            <a:endParaRPr lang="es-CO"/>
          </a:p>
        </p:txBody>
      </p:sp>
      <p:sp>
        <p:nvSpPr>
          <p:cNvPr id="5" name="Marcador de pie de página 4">
            <a:extLst>
              <a:ext uri="{FF2B5EF4-FFF2-40B4-BE49-F238E27FC236}">
                <a16:creationId xmlns="" xmlns:a16="http://schemas.microsoft.com/office/drawing/2014/main" id="{3276707C-FB46-45F5-818B-36FAEB8F340A}"/>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 xmlns:a16="http://schemas.microsoft.com/office/drawing/2014/main" id="{8FD16FDC-7D3B-42F9-BEDD-65133C487E69}"/>
              </a:ext>
            </a:extLst>
          </p:cNvPr>
          <p:cNvSpPr>
            <a:spLocks noGrp="1"/>
          </p:cNvSpPr>
          <p:nvPr>
            <p:ph type="sldNum" sz="quarter" idx="12"/>
          </p:nvPr>
        </p:nvSpPr>
        <p:spPr/>
        <p:txBody>
          <a:bodyPr/>
          <a:lstStyle/>
          <a:p>
            <a:fld id="{B3361324-1060-440B-98C4-6C2DE541A20F}" type="slidenum">
              <a:rPr lang="es-CO" smtClean="0"/>
              <a:t>‹Nº›</a:t>
            </a:fld>
            <a:endParaRPr lang="es-CO"/>
          </a:p>
        </p:txBody>
      </p:sp>
      <p:pic>
        <p:nvPicPr>
          <p:cNvPr id="12" name="Imagen 11">
            <a:extLst>
              <a:ext uri="{FF2B5EF4-FFF2-40B4-BE49-F238E27FC236}">
                <a16:creationId xmlns="" xmlns:a16="http://schemas.microsoft.com/office/drawing/2014/main" id="{6ECC74C6-FB85-4281-8B0D-0712678A85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8"/>
            <a:ext cx="12189533" cy="6859388"/>
          </a:xfrm>
          <a:prstGeom prst="rect">
            <a:avLst/>
          </a:prstGeom>
        </p:spPr>
      </p:pic>
    </p:spTree>
    <p:extLst>
      <p:ext uri="{BB962C8B-B14F-4D97-AF65-F5344CB8AC3E}">
        <p14:creationId xmlns:p14="http://schemas.microsoft.com/office/powerpoint/2010/main" val="585295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456072B7-7FDF-43D2-AF95-1C5D0BE8C2EB}"/>
              </a:ext>
            </a:extLst>
          </p:cNvPr>
          <p:cNvSpPr>
            <a:spLocks noGrp="1"/>
          </p:cNvSpPr>
          <p:nvPr>
            <p:ph type="title"/>
          </p:nvPr>
        </p:nvSpPr>
        <p:spPr/>
        <p:txBody>
          <a:bodyPr/>
          <a:lstStyle/>
          <a:p>
            <a:r>
              <a:rPr lang="es-ES" dirty="0"/>
              <a:t>Haga clic para modificar el estilo de título del patrón</a:t>
            </a:r>
            <a:endParaRPr lang="es-CO" dirty="0"/>
          </a:p>
        </p:txBody>
      </p:sp>
      <p:sp>
        <p:nvSpPr>
          <p:cNvPr id="3" name="Marcador de contenido 2">
            <a:extLst>
              <a:ext uri="{FF2B5EF4-FFF2-40B4-BE49-F238E27FC236}">
                <a16:creationId xmlns="" xmlns:a16="http://schemas.microsoft.com/office/drawing/2014/main" id="{AC392882-4362-4C14-A359-0E232BB2FCB4}"/>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 xmlns:a16="http://schemas.microsoft.com/office/drawing/2014/main" id="{A7DAF922-BFAF-44E6-8AFB-FBEF3F4E2A8D}"/>
              </a:ext>
            </a:extLst>
          </p:cNvPr>
          <p:cNvSpPr>
            <a:spLocks noGrp="1"/>
          </p:cNvSpPr>
          <p:nvPr>
            <p:ph type="dt" sz="half" idx="10"/>
          </p:nvPr>
        </p:nvSpPr>
        <p:spPr/>
        <p:txBody>
          <a:bodyPr/>
          <a:lstStyle/>
          <a:p>
            <a:fld id="{20D1709E-3946-46D0-AB21-FE17C010AAA6}" type="datetimeFigureOut">
              <a:rPr lang="es-CO" smtClean="0"/>
              <a:t>25/04/2021</a:t>
            </a:fld>
            <a:endParaRPr lang="es-CO"/>
          </a:p>
        </p:txBody>
      </p:sp>
      <p:sp>
        <p:nvSpPr>
          <p:cNvPr id="5" name="Marcador de pie de página 4">
            <a:extLst>
              <a:ext uri="{FF2B5EF4-FFF2-40B4-BE49-F238E27FC236}">
                <a16:creationId xmlns="" xmlns:a16="http://schemas.microsoft.com/office/drawing/2014/main" id="{10488B6D-8DCB-4622-84C4-C2692790C63D}"/>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 xmlns:a16="http://schemas.microsoft.com/office/drawing/2014/main" id="{3F24E3C1-CA2F-480F-B317-8880F18A5351}"/>
              </a:ext>
            </a:extLst>
          </p:cNvPr>
          <p:cNvSpPr>
            <a:spLocks noGrp="1"/>
          </p:cNvSpPr>
          <p:nvPr>
            <p:ph type="sldNum" sz="quarter" idx="12"/>
          </p:nvPr>
        </p:nvSpPr>
        <p:spPr/>
        <p:txBody>
          <a:bodyPr/>
          <a:lstStyle/>
          <a:p>
            <a:fld id="{B3361324-1060-440B-98C4-6C2DE541A20F}" type="slidenum">
              <a:rPr lang="es-CO" smtClean="0"/>
              <a:t>‹Nº›</a:t>
            </a:fld>
            <a:endParaRPr lang="es-CO"/>
          </a:p>
        </p:txBody>
      </p:sp>
      <p:pic>
        <p:nvPicPr>
          <p:cNvPr id="11" name="Imagen 10">
            <a:extLst>
              <a:ext uri="{FF2B5EF4-FFF2-40B4-BE49-F238E27FC236}">
                <a16:creationId xmlns="" xmlns:a16="http://schemas.microsoft.com/office/drawing/2014/main" id="{5386D8B5-7850-4D65-9275-CE9653EB31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Tree>
    <p:extLst>
      <p:ext uri="{BB962C8B-B14F-4D97-AF65-F5344CB8AC3E}">
        <p14:creationId xmlns:p14="http://schemas.microsoft.com/office/powerpoint/2010/main" val="3079473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87BD01F4-E638-4C40-8A29-56E1E3CB925E}"/>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 xmlns:a16="http://schemas.microsoft.com/office/drawing/2014/main" id="{2843129E-9B5A-41BC-BCDD-ED6766FC14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 xmlns:a16="http://schemas.microsoft.com/office/drawing/2014/main" id="{0F70F18A-9287-45A9-ABCF-96A2EDCA0051}"/>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 xmlns:a16="http://schemas.microsoft.com/office/drawing/2014/main" id="{5581F368-EF72-43BE-820C-169DE25488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 xmlns:a16="http://schemas.microsoft.com/office/drawing/2014/main" id="{AD16AF1A-3AE2-4D57-8BC6-6D616D949765}"/>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 xmlns:a16="http://schemas.microsoft.com/office/drawing/2014/main" id="{EF89162C-18BA-4599-A8AB-FC4ECB05A9EB}"/>
              </a:ext>
            </a:extLst>
          </p:cNvPr>
          <p:cNvSpPr>
            <a:spLocks noGrp="1"/>
          </p:cNvSpPr>
          <p:nvPr>
            <p:ph type="dt" sz="half" idx="10"/>
          </p:nvPr>
        </p:nvSpPr>
        <p:spPr/>
        <p:txBody>
          <a:bodyPr/>
          <a:lstStyle/>
          <a:p>
            <a:fld id="{20D1709E-3946-46D0-AB21-FE17C010AAA6}" type="datetimeFigureOut">
              <a:rPr lang="es-CO" smtClean="0"/>
              <a:t>25/04/2021</a:t>
            </a:fld>
            <a:endParaRPr lang="es-CO"/>
          </a:p>
        </p:txBody>
      </p:sp>
      <p:sp>
        <p:nvSpPr>
          <p:cNvPr id="8" name="Marcador de pie de página 7">
            <a:extLst>
              <a:ext uri="{FF2B5EF4-FFF2-40B4-BE49-F238E27FC236}">
                <a16:creationId xmlns="" xmlns:a16="http://schemas.microsoft.com/office/drawing/2014/main" id="{70D7B2D2-1F66-462C-AD23-8E19AB2DFBBF}"/>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 xmlns:a16="http://schemas.microsoft.com/office/drawing/2014/main" id="{1EE87630-B1CC-4ED9-B600-2B166DF97A2E}"/>
              </a:ext>
            </a:extLst>
          </p:cNvPr>
          <p:cNvSpPr>
            <a:spLocks noGrp="1"/>
          </p:cNvSpPr>
          <p:nvPr>
            <p:ph type="sldNum" sz="quarter" idx="12"/>
          </p:nvPr>
        </p:nvSpPr>
        <p:spPr/>
        <p:txBody>
          <a:bodyPr/>
          <a:lstStyle/>
          <a:p>
            <a:fld id="{B3361324-1060-440B-98C4-6C2DE541A20F}" type="slidenum">
              <a:rPr lang="es-CO" smtClean="0"/>
              <a:t>‹Nº›</a:t>
            </a:fld>
            <a:endParaRPr lang="es-CO"/>
          </a:p>
        </p:txBody>
      </p:sp>
      <p:pic>
        <p:nvPicPr>
          <p:cNvPr id="12" name="Imagen 11">
            <a:extLst>
              <a:ext uri="{FF2B5EF4-FFF2-40B4-BE49-F238E27FC236}">
                <a16:creationId xmlns="" xmlns:a16="http://schemas.microsoft.com/office/drawing/2014/main" id="{DFE53075-3556-4CE1-B0EB-9D68612443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Tree>
    <p:extLst>
      <p:ext uri="{BB962C8B-B14F-4D97-AF65-F5344CB8AC3E}">
        <p14:creationId xmlns:p14="http://schemas.microsoft.com/office/powerpoint/2010/main" val="1887755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05448947-C141-41FF-AE16-195BB2A7CBFE}"/>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 xmlns:a16="http://schemas.microsoft.com/office/drawing/2014/main" id="{0ED10905-2E74-417D-B07D-7B1A9F8BA4DC}"/>
              </a:ext>
            </a:extLst>
          </p:cNvPr>
          <p:cNvSpPr>
            <a:spLocks noGrp="1"/>
          </p:cNvSpPr>
          <p:nvPr>
            <p:ph type="dt" sz="half" idx="10"/>
          </p:nvPr>
        </p:nvSpPr>
        <p:spPr/>
        <p:txBody>
          <a:bodyPr/>
          <a:lstStyle/>
          <a:p>
            <a:fld id="{20D1709E-3946-46D0-AB21-FE17C010AAA6}" type="datetimeFigureOut">
              <a:rPr lang="es-CO" smtClean="0"/>
              <a:t>25/04/2021</a:t>
            </a:fld>
            <a:endParaRPr lang="es-CO"/>
          </a:p>
        </p:txBody>
      </p:sp>
      <p:sp>
        <p:nvSpPr>
          <p:cNvPr id="4" name="Marcador de pie de página 3">
            <a:extLst>
              <a:ext uri="{FF2B5EF4-FFF2-40B4-BE49-F238E27FC236}">
                <a16:creationId xmlns="" xmlns:a16="http://schemas.microsoft.com/office/drawing/2014/main" id="{CB6C416F-B3BB-4307-8987-A5AA610D406B}"/>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 xmlns:a16="http://schemas.microsoft.com/office/drawing/2014/main" id="{E8C6C406-C9B3-4E42-BD8D-E43FE8E43BDA}"/>
              </a:ext>
            </a:extLst>
          </p:cNvPr>
          <p:cNvSpPr>
            <a:spLocks noGrp="1"/>
          </p:cNvSpPr>
          <p:nvPr>
            <p:ph type="sldNum" sz="quarter" idx="12"/>
          </p:nvPr>
        </p:nvSpPr>
        <p:spPr/>
        <p:txBody>
          <a:bodyPr/>
          <a:lstStyle/>
          <a:p>
            <a:fld id="{B3361324-1060-440B-98C4-6C2DE541A20F}" type="slidenum">
              <a:rPr lang="es-CO" smtClean="0"/>
              <a:t>‹Nº›</a:t>
            </a:fld>
            <a:endParaRPr lang="es-CO"/>
          </a:p>
        </p:txBody>
      </p:sp>
      <p:pic>
        <p:nvPicPr>
          <p:cNvPr id="8" name="Imagen 7">
            <a:extLst>
              <a:ext uri="{FF2B5EF4-FFF2-40B4-BE49-F238E27FC236}">
                <a16:creationId xmlns="" xmlns:a16="http://schemas.microsoft.com/office/drawing/2014/main" id="{5E3C3009-66A0-4C0E-8DD7-1CDE9C96BA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Tree>
    <p:extLst>
      <p:ext uri="{BB962C8B-B14F-4D97-AF65-F5344CB8AC3E}">
        <p14:creationId xmlns:p14="http://schemas.microsoft.com/office/powerpoint/2010/main" val="520536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863D4DF8-E9EF-4922-B438-331196DC1E0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 xmlns:a16="http://schemas.microsoft.com/office/drawing/2014/main" id="{5BF20047-CFC6-4FF5-A38F-0EBCC2F6F6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 xmlns:a16="http://schemas.microsoft.com/office/drawing/2014/main" id="{C2F085C8-93F1-4BE0-90CB-99FF6BCAA4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 xmlns:a16="http://schemas.microsoft.com/office/drawing/2014/main" id="{177A5E3B-651B-4CA4-B2B7-24787CADE4A2}"/>
              </a:ext>
            </a:extLst>
          </p:cNvPr>
          <p:cNvSpPr>
            <a:spLocks noGrp="1"/>
          </p:cNvSpPr>
          <p:nvPr>
            <p:ph type="dt" sz="half" idx="10"/>
          </p:nvPr>
        </p:nvSpPr>
        <p:spPr/>
        <p:txBody>
          <a:bodyPr/>
          <a:lstStyle/>
          <a:p>
            <a:fld id="{20D1709E-3946-46D0-AB21-FE17C010AAA6}" type="datetimeFigureOut">
              <a:rPr lang="es-CO" smtClean="0"/>
              <a:t>25/04/2021</a:t>
            </a:fld>
            <a:endParaRPr lang="es-CO"/>
          </a:p>
        </p:txBody>
      </p:sp>
      <p:sp>
        <p:nvSpPr>
          <p:cNvPr id="6" name="Marcador de pie de página 5">
            <a:extLst>
              <a:ext uri="{FF2B5EF4-FFF2-40B4-BE49-F238E27FC236}">
                <a16:creationId xmlns="" xmlns:a16="http://schemas.microsoft.com/office/drawing/2014/main" id="{9EDB5E4A-F2FF-4F0E-BF61-8464EBD5D35B}"/>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 xmlns:a16="http://schemas.microsoft.com/office/drawing/2014/main" id="{8BDDFA75-3CCE-4C71-822A-27DAF0E16D56}"/>
              </a:ext>
            </a:extLst>
          </p:cNvPr>
          <p:cNvSpPr>
            <a:spLocks noGrp="1"/>
          </p:cNvSpPr>
          <p:nvPr>
            <p:ph type="sldNum" sz="quarter" idx="12"/>
          </p:nvPr>
        </p:nvSpPr>
        <p:spPr/>
        <p:txBody>
          <a:bodyPr/>
          <a:lstStyle/>
          <a:p>
            <a:fld id="{B3361324-1060-440B-98C4-6C2DE541A20F}" type="slidenum">
              <a:rPr lang="es-CO" smtClean="0"/>
              <a:t>‹Nº›</a:t>
            </a:fld>
            <a:endParaRPr lang="es-CO"/>
          </a:p>
        </p:txBody>
      </p:sp>
      <p:pic>
        <p:nvPicPr>
          <p:cNvPr id="11" name="Imagen 10">
            <a:extLst>
              <a:ext uri="{FF2B5EF4-FFF2-40B4-BE49-F238E27FC236}">
                <a16:creationId xmlns="" xmlns:a16="http://schemas.microsoft.com/office/drawing/2014/main" id="{9B93726F-C1AD-4C18-B397-177B4D1551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Tree>
    <p:extLst>
      <p:ext uri="{BB962C8B-B14F-4D97-AF65-F5344CB8AC3E}">
        <p14:creationId xmlns:p14="http://schemas.microsoft.com/office/powerpoint/2010/main" val="726201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398CF09-B240-4EC0-A3FA-6FB270B31D4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 xmlns:a16="http://schemas.microsoft.com/office/drawing/2014/main" id="{E97EC6F1-A744-41A5-857F-DC45F453EA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 xmlns:a16="http://schemas.microsoft.com/office/drawing/2014/main" id="{84055C9C-807D-4F2B-B335-19FD2C0256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 xmlns:a16="http://schemas.microsoft.com/office/drawing/2014/main" id="{304120D9-3139-4247-8249-76C6B65EE3D5}"/>
              </a:ext>
            </a:extLst>
          </p:cNvPr>
          <p:cNvSpPr>
            <a:spLocks noGrp="1"/>
          </p:cNvSpPr>
          <p:nvPr>
            <p:ph type="dt" sz="half" idx="10"/>
          </p:nvPr>
        </p:nvSpPr>
        <p:spPr/>
        <p:txBody>
          <a:bodyPr/>
          <a:lstStyle/>
          <a:p>
            <a:fld id="{20D1709E-3946-46D0-AB21-FE17C010AAA6}" type="datetimeFigureOut">
              <a:rPr lang="es-CO" smtClean="0"/>
              <a:t>25/04/2021</a:t>
            </a:fld>
            <a:endParaRPr lang="es-CO"/>
          </a:p>
        </p:txBody>
      </p:sp>
      <p:sp>
        <p:nvSpPr>
          <p:cNvPr id="6" name="Marcador de pie de página 5">
            <a:extLst>
              <a:ext uri="{FF2B5EF4-FFF2-40B4-BE49-F238E27FC236}">
                <a16:creationId xmlns="" xmlns:a16="http://schemas.microsoft.com/office/drawing/2014/main" id="{575D8828-E5CD-4AFE-BACF-01C67A985695}"/>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 xmlns:a16="http://schemas.microsoft.com/office/drawing/2014/main" id="{48BBD036-3290-4630-8438-99FA0E26C84F}"/>
              </a:ext>
            </a:extLst>
          </p:cNvPr>
          <p:cNvSpPr>
            <a:spLocks noGrp="1"/>
          </p:cNvSpPr>
          <p:nvPr>
            <p:ph type="sldNum" sz="quarter" idx="12"/>
          </p:nvPr>
        </p:nvSpPr>
        <p:spPr/>
        <p:txBody>
          <a:bodyPr/>
          <a:lstStyle/>
          <a:p>
            <a:fld id="{B3361324-1060-440B-98C4-6C2DE541A20F}" type="slidenum">
              <a:rPr lang="es-CO" smtClean="0"/>
              <a:t>‹Nº›</a:t>
            </a:fld>
            <a:endParaRPr lang="es-CO"/>
          </a:p>
        </p:txBody>
      </p:sp>
    </p:spTree>
    <p:extLst>
      <p:ext uri="{BB962C8B-B14F-4D97-AF65-F5344CB8AC3E}">
        <p14:creationId xmlns:p14="http://schemas.microsoft.com/office/powerpoint/2010/main" val="3553766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8609E4E6-8C80-4BBE-90B5-E8B5EEE7787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 xmlns:a16="http://schemas.microsoft.com/office/drawing/2014/main" id="{F3D945BE-87B4-4408-8223-C10225FCD11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 xmlns:a16="http://schemas.microsoft.com/office/drawing/2014/main" id="{CDC3E86A-F4EC-451F-BB90-76AC435D6089}"/>
              </a:ext>
            </a:extLst>
          </p:cNvPr>
          <p:cNvSpPr>
            <a:spLocks noGrp="1"/>
          </p:cNvSpPr>
          <p:nvPr>
            <p:ph type="dt" sz="half" idx="10"/>
          </p:nvPr>
        </p:nvSpPr>
        <p:spPr/>
        <p:txBody>
          <a:bodyPr/>
          <a:lstStyle/>
          <a:p>
            <a:fld id="{20D1709E-3946-46D0-AB21-FE17C010AAA6}" type="datetimeFigureOut">
              <a:rPr lang="es-CO" smtClean="0"/>
              <a:t>25/04/2021</a:t>
            </a:fld>
            <a:endParaRPr lang="es-CO"/>
          </a:p>
        </p:txBody>
      </p:sp>
      <p:sp>
        <p:nvSpPr>
          <p:cNvPr id="5" name="Marcador de pie de página 4">
            <a:extLst>
              <a:ext uri="{FF2B5EF4-FFF2-40B4-BE49-F238E27FC236}">
                <a16:creationId xmlns="" xmlns:a16="http://schemas.microsoft.com/office/drawing/2014/main" id="{94786CB3-BE03-4373-991A-6677CBEBFF7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 xmlns:a16="http://schemas.microsoft.com/office/drawing/2014/main" id="{D057D65D-096A-4900-B1C4-2505C2DBBCC6}"/>
              </a:ext>
            </a:extLst>
          </p:cNvPr>
          <p:cNvSpPr>
            <a:spLocks noGrp="1"/>
          </p:cNvSpPr>
          <p:nvPr>
            <p:ph type="sldNum" sz="quarter" idx="12"/>
          </p:nvPr>
        </p:nvSpPr>
        <p:spPr/>
        <p:txBody>
          <a:bodyPr/>
          <a:lstStyle/>
          <a:p>
            <a:fld id="{B3361324-1060-440B-98C4-6C2DE541A20F}" type="slidenum">
              <a:rPr lang="es-CO" smtClean="0"/>
              <a:t>‹Nº›</a:t>
            </a:fld>
            <a:endParaRPr lang="es-CO"/>
          </a:p>
        </p:txBody>
      </p:sp>
    </p:spTree>
    <p:extLst>
      <p:ext uri="{BB962C8B-B14F-4D97-AF65-F5344CB8AC3E}">
        <p14:creationId xmlns:p14="http://schemas.microsoft.com/office/powerpoint/2010/main" val="2615709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 xmlns:a16="http://schemas.microsoft.com/office/drawing/2014/main" id="{49CF5996-F102-4C35-88AC-0BCE5E7C99B9}"/>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 xmlns:a16="http://schemas.microsoft.com/office/drawing/2014/main" id="{14A6057D-4BD4-4035-BA06-873DD4ACEE6B}"/>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 xmlns:a16="http://schemas.microsoft.com/office/drawing/2014/main" id="{A7DC9021-E32F-4B8E-BB06-5A91B194A9C7}"/>
              </a:ext>
            </a:extLst>
          </p:cNvPr>
          <p:cNvSpPr>
            <a:spLocks noGrp="1"/>
          </p:cNvSpPr>
          <p:nvPr>
            <p:ph type="dt" sz="half" idx="10"/>
          </p:nvPr>
        </p:nvSpPr>
        <p:spPr/>
        <p:txBody>
          <a:bodyPr/>
          <a:lstStyle/>
          <a:p>
            <a:fld id="{20D1709E-3946-46D0-AB21-FE17C010AAA6}" type="datetimeFigureOut">
              <a:rPr lang="es-CO" smtClean="0"/>
              <a:t>25/04/2021</a:t>
            </a:fld>
            <a:endParaRPr lang="es-CO"/>
          </a:p>
        </p:txBody>
      </p:sp>
      <p:sp>
        <p:nvSpPr>
          <p:cNvPr id="5" name="Marcador de pie de página 4">
            <a:extLst>
              <a:ext uri="{FF2B5EF4-FFF2-40B4-BE49-F238E27FC236}">
                <a16:creationId xmlns="" xmlns:a16="http://schemas.microsoft.com/office/drawing/2014/main" id="{307F9F3F-1E42-4E06-AC36-8C41E60C5E4C}"/>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 xmlns:a16="http://schemas.microsoft.com/office/drawing/2014/main" id="{1C483B2D-7AE1-4B39-9D56-05D8599E0622}"/>
              </a:ext>
            </a:extLst>
          </p:cNvPr>
          <p:cNvSpPr>
            <a:spLocks noGrp="1"/>
          </p:cNvSpPr>
          <p:nvPr>
            <p:ph type="sldNum" sz="quarter" idx="12"/>
          </p:nvPr>
        </p:nvSpPr>
        <p:spPr/>
        <p:txBody>
          <a:bodyPr/>
          <a:lstStyle/>
          <a:p>
            <a:fld id="{B3361324-1060-440B-98C4-6C2DE541A20F}" type="slidenum">
              <a:rPr lang="es-CO" smtClean="0"/>
              <a:t>‹Nº›</a:t>
            </a:fld>
            <a:endParaRPr lang="es-CO"/>
          </a:p>
        </p:txBody>
      </p:sp>
    </p:spTree>
    <p:extLst>
      <p:ext uri="{BB962C8B-B14F-4D97-AF65-F5344CB8AC3E}">
        <p14:creationId xmlns:p14="http://schemas.microsoft.com/office/powerpoint/2010/main" val="20840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 xmlns:a16="http://schemas.microsoft.com/office/drawing/2014/main" id="{9D2B8E4D-B0A5-4F6D-B70B-9F893340C8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s-CO" dirty="0"/>
          </a:p>
        </p:txBody>
      </p:sp>
      <p:sp>
        <p:nvSpPr>
          <p:cNvPr id="3" name="Marcador de texto 2">
            <a:extLst>
              <a:ext uri="{FF2B5EF4-FFF2-40B4-BE49-F238E27FC236}">
                <a16:creationId xmlns="" xmlns:a16="http://schemas.microsoft.com/office/drawing/2014/main" id="{92357C1C-D705-428A-8937-D01499D729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 xmlns:a16="http://schemas.microsoft.com/office/drawing/2014/main" id="{BB18BA03-5208-414F-8E95-0899202B3C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D1709E-3946-46D0-AB21-FE17C010AAA6}" type="datetimeFigureOut">
              <a:rPr lang="es-CO" smtClean="0"/>
              <a:t>25/04/2021</a:t>
            </a:fld>
            <a:endParaRPr lang="es-CO"/>
          </a:p>
        </p:txBody>
      </p:sp>
      <p:sp>
        <p:nvSpPr>
          <p:cNvPr id="5" name="Marcador de pie de página 4">
            <a:extLst>
              <a:ext uri="{FF2B5EF4-FFF2-40B4-BE49-F238E27FC236}">
                <a16:creationId xmlns="" xmlns:a16="http://schemas.microsoft.com/office/drawing/2014/main" id="{1B7E278C-CD3B-4BC7-819E-778C1B9ABD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 xmlns:a16="http://schemas.microsoft.com/office/drawing/2014/main" id="{9B600AEB-434C-4C8A-A432-D9D84203E2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361324-1060-440B-98C4-6C2DE541A20F}" type="slidenum">
              <a:rPr lang="es-CO" smtClean="0"/>
              <a:t>‹Nº›</a:t>
            </a:fld>
            <a:endParaRPr lang="es-CO"/>
          </a:p>
        </p:txBody>
      </p:sp>
    </p:spTree>
    <p:extLst>
      <p:ext uri="{BB962C8B-B14F-4D97-AF65-F5344CB8AC3E}">
        <p14:creationId xmlns:p14="http://schemas.microsoft.com/office/powerpoint/2010/main" val="36445092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3" r:id="rId3"/>
    <p:sldLayoutId id="2147483654" r:id="rId4"/>
    <p:sldLayoutId id="2147483656" r:id="rId5"/>
    <p:sldLayoutId id="2147483657" r:id="rId6"/>
    <p:sldLayoutId id="2147483658" r:id="rId7"/>
    <p:sldLayoutId id="2147483659"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hyperlink" Target="https://youtu.be/nsLD33rczFA"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youtu.be/PpzRaEJGS0o" TargetMode="Externa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0C1618E8-9676-4F53-AD9D-EE1A36BEA168}"/>
              </a:ext>
            </a:extLst>
          </p:cNvPr>
          <p:cNvSpPr>
            <a:spLocks noGrp="1"/>
          </p:cNvSpPr>
          <p:nvPr>
            <p:ph type="ctrTitle"/>
          </p:nvPr>
        </p:nvSpPr>
        <p:spPr>
          <a:xfrm>
            <a:off x="1697553" y="272957"/>
            <a:ext cx="9144000" cy="674703"/>
          </a:xfrm>
        </p:spPr>
        <p:txBody>
          <a:bodyPr>
            <a:normAutofit fontScale="90000"/>
          </a:bodyPr>
          <a:lstStyle/>
          <a:p>
            <a:r>
              <a:rPr lang="es-CO" b="1" dirty="0">
                <a:solidFill>
                  <a:schemeClr val="bg1"/>
                </a:solidFill>
              </a:rPr>
              <a:t>WELCOME TO ENGLISH CLASS</a:t>
            </a:r>
            <a:endParaRPr lang="es-CO" b="1" dirty="0">
              <a:solidFill>
                <a:schemeClr val="bg1"/>
              </a:solidFill>
              <a:latin typeface="+mn-lt"/>
            </a:endParaRPr>
          </a:p>
        </p:txBody>
      </p:sp>
      <p:pic>
        <p:nvPicPr>
          <p:cNvPr id="4" name="Imagen 3"/>
          <p:cNvPicPr>
            <a:picLocks noChangeAspect="1"/>
          </p:cNvPicPr>
          <p:nvPr/>
        </p:nvPicPr>
        <p:blipFill>
          <a:blip r:embed="rId3"/>
          <a:stretch>
            <a:fillRect/>
          </a:stretch>
        </p:blipFill>
        <p:spPr>
          <a:xfrm>
            <a:off x="2298549" y="1230438"/>
            <a:ext cx="7620660" cy="5169856"/>
          </a:xfrm>
          <a:prstGeom prst="rect">
            <a:avLst/>
          </a:prstGeom>
        </p:spPr>
      </p:pic>
    </p:spTree>
    <p:extLst>
      <p:ext uri="{BB962C8B-B14F-4D97-AF65-F5344CB8AC3E}">
        <p14:creationId xmlns:p14="http://schemas.microsoft.com/office/powerpoint/2010/main" val="1783866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4439902" y="1214284"/>
            <a:ext cx="4245922" cy="388696"/>
          </a:xfrm>
          <a:prstGeom prst="rect">
            <a:avLst/>
          </a:prstGeom>
        </p:spPr>
        <p:txBody>
          <a:bodyPr wrap="square">
            <a:spAutoFit/>
          </a:bodyPr>
          <a:lstStyle/>
          <a:p>
            <a:pPr>
              <a:lnSpc>
                <a:spcPct val="107000"/>
              </a:lnSpc>
              <a:spcAft>
                <a:spcPts val="800"/>
              </a:spcAft>
            </a:pPr>
            <a:r>
              <a:rPr lang="en-US" u="sng" dirty="0" smtClean="0">
                <a:solidFill>
                  <a:srgbClr val="0000FF"/>
                </a:solidFill>
                <a:latin typeface="Calibri" panose="020F0502020204030204" pitchFamily="34" charset="0"/>
                <a:ea typeface="Calibri" panose="020F0502020204030204" pitchFamily="34" charset="0"/>
                <a:cs typeface="Calibri" panose="020F0502020204030204" pitchFamily="34" charset="0"/>
                <a:hlinkClick r:id="rId4"/>
              </a:rPr>
              <a:t>Video https</a:t>
            </a:r>
            <a:r>
              <a:rPr lang="en-US" u="sng" dirty="0">
                <a:solidFill>
                  <a:srgbClr val="0000FF"/>
                </a:solidFill>
                <a:latin typeface="Calibri" panose="020F0502020204030204" pitchFamily="34" charset="0"/>
                <a:ea typeface="Calibri" panose="020F0502020204030204" pitchFamily="34" charset="0"/>
                <a:cs typeface="Calibri" panose="020F0502020204030204" pitchFamily="34" charset="0"/>
                <a:hlinkClick r:id="rId4"/>
              </a:rPr>
              <a:t>://youtu.be/nsLD33rczFA</a:t>
            </a:r>
            <a:endParaRPr lang="es-CO" sz="16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7" name="videoplayback">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88054" y="1672271"/>
            <a:ext cx="7899135" cy="4443263"/>
          </a:xfrm>
          <a:prstGeom prst="rect">
            <a:avLst/>
          </a:prstGeom>
        </p:spPr>
      </p:pic>
      <p:sp>
        <p:nvSpPr>
          <p:cNvPr id="9" name="Rectángulo 8"/>
          <p:cNvSpPr/>
          <p:nvPr/>
        </p:nvSpPr>
        <p:spPr>
          <a:xfrm>
            <a:off x="2646398" y="39081"/>
            <a:ext cx="6755179" cy="584775"/>
          </a:xfrm>
          <a:prstGeom prst="rect">
            <a:avLst/>
          </a:prstGeom>
        </p:spPr>
        <p:txBody>
          <a:bodyPr wrap="square">
            <a:spAutoFit/>
          </a:bodyPr>
          <a:lstStyle/>
          <a:p>
            <a:r>
              <a:rPr lang="es-CO" sz="3200" b="1" dirty="0" smtClean="0">
                <a:solidFill>
                  <a:schemeClr val="bg1"/>
                </a:solidFill>
              </a:rPr>
              <a:t>  Reading Strategy  Making Prediction</a:t>
            </a:r>
            <a:r>
              <a:rPr lang="es-CO" sz="3200" b="1" dirty="0">
                <a:solidFill>
                  <a:schemeClr val="bg1"/>
                </a:solidFill>
              </a:rPr>
              <a:t>s</a:t>
            </a:r>
            <a:endParaRPr lang="es-CO" sz="3200" b="1" dirty="0">
              <a:solidFill>
                <a:schemeClr val="bg1"/>
              </a:solidFill>
            </a:endParaRPr>
          </a:p>
        </p:txBody>
      </p:sp>
    </p:spTree>
    <p:extLst>
      <p:ext uri="{BB962C8B-B14F-4D97-AF65-F5344CB8AC3E}">
        <p14:creationId xmlns:p14="http://schemas.microsoft.com/office/powerpoint/2010/main" val="37236999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614167" y="182359"/>
            <a:ext cx="6912149" cy="532903"/>
          </a:xfrm>
          <a:prstGeom prst="rect">
            <a:avLst/>
          </a:prstGeom>
        </p:spPr>
        <p:txBody>
          <a:bodyPr wrap="none">
            <a:spAutoFit/>
          </a:bodyPr>
          <a:lstStyle/>
          <a:p>
            <a:pPr algn="ctr">
              <a:lnSpc>
                <a:spcPct val="107000"/>
              </a:lnSpc>
              <a:spcAft>
                <a:spcPts val="800"/>
              </a:spcAft>
            </a:pPr>
            <a:r>
              <a:rPr lang="en-US" sz="2800" b="1" dirty="0">
                <a:solidFill>
                  <a:schemeClr val="bg1"/>
                </a:solidFill>
                <a:latin typeface="Calibri" panose="020F0502020204030204" pitchFamily="34" charset="0"/>
                <a:ea typeface="Calibri" panose="020F0502020204030204" pitchFamily="34" charset="0"/>
                <a:cs typeface="Calibri" panose="020F0502020204030204" pitchFamily="34" charset="0"/>
              </a:rPr>
              <a:t>Difference between Analyzing and Evaluating</a:t>
            </a:r>
            <a:endParaRPr lang="es-CO" sz="28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8" name="Rectángulo 7"/>
          <p:cNvSpPr/>
          <p:nvPr/>
        </p:nvSpPr>
        <p:spPr>
          <a:xfrm>
            <a:off x="1066798" y="1572963"/>
            <a:ext cx="10006885" cy="4355423"/>
          </a:xfrm>
          <a:prstGeom prst="rect">
            <a:avLst/>
          </a:prstGeom>
        </p:spPr>
        <p:txBody>
          <a:bodyPr wrap="square">
            <a:spAutoFit/>
          </a:bodyPr>
          <a:lstStyle/>
          <a:p>
            <a:pPr algn="ctr">
              <a:lnSpc>
                <a:spcPct val="107000"/>
              </a:lnSpc>
              <a:spcAft>
                <a:spcPts val="800"/>
              </a:spcAft>
            </a:pPr>
            <a:r>
              <a:rPr lang="en-US" b="1" dirty="0">
                <a:latin typeface="Calibri" panose="020F0502020204030204" pitchFamily="34" charset="0"/>
                <a:ea typeface="Calibri" panose="020F0502020204030204" pitchFamily="34" charset="0"/>
                <a:cs typeface="Calibri" panose="020F0502020204030204" pitchFamily="34" charset="0"/>
              </a:rPr>
              <a:t>Difference between Analyzing and Evaluating</a:t>
            </a:r>
            <a:endParaRPr lang="es-CO" sz="1600" dirty="0">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Analyzing and evaluating are needed in everyday life especially in cognitive tasks such as comprehension and making smart decisions. Both are also involved in data science as they deal with critiquing evidence. Moreover, they work hand in hand as analyzing is needed in coming up with an efficient evaluation. In consequence, these complementing processes are evident in how we understand and appreciate information.</a:t>
            </a:r>
            <a:endParaRPr lang="es-CO" sz="1600" dirty="0">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 </a:t>
            </a:r>
            <a:endParaRPr lang="es-CO" sz="1600" dirty="0">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“Analyze” and “evaluate” are two key terms in knowledge objectives as these are needed in actualizing higher order thinking skills. For instance, students are required to analyze theories, issues, experiences, and other related concepts. Also, learners are tasked to make a stand and explain on their judgments. Indeed, analyses and evaluations are key processes in learning and are essential in the advancement of disciplines.</a:t>
            </a:r>
            <a:endParaRPr lang="es-CO" sz="1600" dirty="0">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 </a:t>
            </a:r>
            <a:endParaRPr lang="es-CO" sz="16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21927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565835" y="262852"/>
            <a:ext cx="6912149" cy="532903"/>
          </a:xfrm>
          <a:prstGeom prst="rect">
            <a:avLst/>
          </a:prstGeom>
        </p:spPr>
        <p:txBody>
          <a:bodyPr wrap="none">
            <a:spAutoFit/>
          </a:bodyPr>
          <a:lstStyle/>
          <a:p>
            <a:pPr algn="ctr">
              <a:lnSpc>
                <a:spcPct val="107000"/>
              </a:lnSpc>
              <a:spcAft>
                <a:spcPts val="800"/>
              </a:spcAft>
            </a:pPr>
            <a:r>
              <a:rPr lang="en-US" sz="2800" b="1" dirty="0">
                <a:solidFill>
                  <a:schemeClr val="bg1"/>
                </a:solidFill>
                <a:latin typeface="Calibri" panose="020F0502020204030204" pitchFamily="34" charset="0"/>
                <a:ea typeface="Calibri" panose="020F0502020204030204" pitchFamily="34" charset="0"/>
                <a:cs typeface="Calibri" panose="020F0502020204030204" pitchFamily="34" charset="0"/>
              </a:rPr>
              <a:t>Difference between Analyzing and Evaluating</a:t>
            </a:r>
            <a:endParaRPr lang="es-CO" sz="28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6" name="Rectángulo 5"/>
          <p:cNvSpPr/>
          <p:nvPr/>
        </p:nvSpPr>
        <p:spPr>
          <a:xfrm>
            <a:off x="283336" y="1412780"/>
            <a:ext cx="11281893" cy="4765792"/>
          </a:xfrm>
          <a:prstGeom prst="rect">
            <a:avLst/>
          </a:prstGeom>
        </p:spPr>
        <p:txBody>
          <a:bodyPr wrap="square">
            <a:spAutoFit/>
          </a:bodyPr>
          <a:lstStyle/>
          <a:p>
            <a:pPr algn="just">
              <a:lnSpc>
                <a:spcPct val="107000"/>
              </a:lnSpc>
              <a:spcAft>
                <a:spcPts val="800"/>
              </a:spcAft>
            </a:pPr>
            <a:r>
              <a:rPr lang="en-US" b="1" dirty="0">
                <a:latin typeface="Calibri" panose="020F0502020204030204" pitchFamily="34" charset="0"/>
                <a:ea typeface="Calibri" panose="020F0502020204030204" pitchFamily="34" charset="0"/>
                <a:cs typeface="Calibri" panose="020F0502020204030204" pitchFamily="34" charset="0"/>
              </a:rPr>
              <a:t>Difference between Analyzing and Evaluating</a:t>
            </a:r>
            <a:endParaRPr lang="es-CO" sz="1600" dirty="0">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en-US" b="1" dirty="0">
                <a:latin typeface="Calibri" panose="020F0502020204030204" pitchFamily="34" charset="0"/>
                <a:ea typeface="Calibri" panose="020F0502020204030204" pitchFamily="34" charset="0"/>
                <a:cs typeface="Calibri" panose="020F0502020204030204" pitchFamily="34" charset="0"/>
              </a:rPr>
              <a:t>Process in Analyzing and Evaluating</a:t>
            </a:r>
            <a:endParaRPr lang="es-CO" sz="1600" dirty="0">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The main difference is that analyzing involves breaking a concept into its parts for better interpretation while evaluating requires determination of significance.</a:t>
            </a:r>
            <a:endParaRPr lang="es-CO" sz="1600" dirty="0">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 </a:t>
            </a:r>
            <a:endParaRPr lang="es-CO" sz="1600" dirty="0">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en-US" b="1" dirty="0">
                <a:latin typeface="Calibri" panose="020F0502020204030204" pitchFamily="34" charset="0"/>
                <a:ea typeface="Calibri" panose="020F0502020204030204" pitchFamily="34" charset="0"/>
                <a:cs typeface="Calibri" panose="020F0502020204030204" pitchFamily="34" charset="0"/>
              </a:rPr>
              <a:t>Inference of Analyzing and Evaluating</a:t>
            </a:r>
            <a:endParaRPr lang="es-CO" sz="1600" dirty="0">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The inference from analyses concerns interpretations as to implications, meanings, and justifications. On the other hand, the inference from evaluations look into the estimation of quality.</a:t>
            </a:r>
            <a:endParaRPr lang="es-CO" sz="1600" dirty="0">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 </a:t>
            </a:r>
            <a:endParaRPr lang="es-CO" sz="1600" dirty="0">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en-US" b="1" dirty="0">
                <a:latin typeface="Calibri" panose="020F0502020204030204" pitchFamily="34" charset="0"/>
                <a:ea typeface="Calibri" panose="020F0502020204030204" pitchFamily="34" charset="0"/>
                <a:cs typeface="Calibri" panose="020F0502020204030204" pitchFamily="34" charset="0"/>
              </a:rPr>
              <a:t>Sequence in Analyzing and Evaluating</a:t>
            </a:r>
            <a:endParaRPr lang="es-CO" sz="1600" dirty="0">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Generally, analyzing comes first before evaluating. In order for you to find out the</a:t>
            </a:r>
            <a:r>
              <a:rPr lang="en-US"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value you have to identify the elements. For example a real estate agent can only identify the price of a property if he already knows its location, measurement, scarcity, and other features.</a:t>
            </a:r>
            <a:endParaRPr lang="es-CO" sz="16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00893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888643" y="2198329"/>
            <a:ext cx="10419008" cy="2976199"/>
          </a:xfrm>
          <a:prstGeom prst="rect">
            <a:avLst/>
          </a:prstGeom>
        </p:spPr>
        <p:txBody>
          <a:bodyPr wrap="square">
            <a:spAutoFit/>
          </a:bodyPr>
          <a:lstStyle/>
          <a:p>
            <a:pPr algn="just">
              <a:lnSpc>
                <a:spcPct val="107000"/>
              </a:lnSpc>
              <a:spcAft>
                <a:spcPts val="800"/>
              </a:spcAft>
            </a:pPr>
            <a:r>
              <a:rPr lang="en-US" b="1" dirty="0">
                <a:latin typeface="Calibri" panose="020F0502020204030204" pitchFamily="34" charset="0"/>
                <a:ea typeface="Calibri" panose="020F0502020204030204" pitchFamily="34" charset="0"/>
                <a:cs typeface="Calibri" panose="020F0502020204030204" pitchFamily="34" charset="0"/>
              </a:rPr>
              <a:t>Compulsory Results in Analyzing and Evaluating</a:t>
            </a:r>
            <a:endParaRPr lang="es-CO" sz="1600" dirty="0">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Normally the result of an evaluation should be the resulting quality. On the contrary, a result is not that compulsory in analysis as it only mainly involves interpretation.</a:t>
            </a:r>
            <a:endParaRPr lang="es-CO" sz="1600" dirty="0">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 </a:t>
            </a:r>
            <a:endParaRPr lang="es-CO" sz="1600" dirty="0">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en-US" b="1" dirty="0">
                <a:latin typeface="Calibri" panose="020F0502020204030204" pitchFamily="34" charset="0"/>
                <a:ea typeface="Calibri" panose="020F0502020204030204" pitchFamily="34" charset="0"/>
                <a:cs typeface="Calibri" panose="020F0502020204030204" pitchFamily="34" charset="0"/>
              </a:rPr>
              <a:t>Length of Mental Process in Analyzing and Evaluating</a:t>
            </a:r>
            <a:endParaRPr lang="es-CO" sz="1600" dirty="0">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Analyzing usually includes a longer thinking process as it deals with segmentation and classification while evaluating basically deals with the conclusion.</a:t>
            </a:r>
            <a:endParaRPr lang="es-CO" sz="1600"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 </a:t>
            </a:r>
            <a:endParaRPr lang="es-CO"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7" name="Rectángulo 6"/>
          <p:cNvSpPr/>
          <p:nvPr/>
        </p:nvSpPr>
        <p:spPr>
          <a:xfrm>
            <a:off x="2536894" y="169480"/>
            <a:ext cx="6912149" cy="532903"/>
          </a:xfrm>
          <a:prstGeom prst="rect">
            <a:avLst/>
          </a:prstGeom>
        </p:spPr>
        <p:txBody>
          <a:bodyPr wrap="none">
            <a:spAutoFit/>
          </a:bodyPr>
          <a:lstStyle/>
          <a:p>
            <a:pPr algn="ctr">
              <a:lnSpc>
                <a:spcPct val="107000"/>
              </a:lnSpc>
              <a:spcAft>
                <a:spcPts val="800"/>
              </a:spcAft>
            </a:pPr>
            <a:r>
              <a:rPr lang="en-US" sz="2800" b="1" dirty="0">
                <a:solidFill>
                  <a:schemeClr val="bg1"/>
                </a:solidFill>
                <a:latin typeface="Calibri" panose="020F0502020204030204" pitchFamily="34" charset="0"/>
                <a:ea typeface="Calibri" panose="020F0502020204030204" pitchFamily="34" charset="0"/>
                <a:cs typeface="Calibri" panose="020F0502020204030204" pitchFamily="34" charset="0"/>
              </a:rPr>
              <a:t>Difference between Analyzing and Evaluating</a:t>
            </a:r>
            <a:endParaRPr lang="es-CO" sz="28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17530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5183188" y="0"/>
            <a:ext cx="1864613" cy="584775"/>
          </a:xfrm>
          <a:prstGeom prst="rect">
            <a:avLst/>
          </a:prstGeom>
        </p:spPr>
        <p:txBody>
          <a:bodyPr wrap="none">
            <a:spAutoFit/>
          </a:bodyPr>
          <a:lstStyle/>
          <a:p>
            <a:r>
              <a:rPr lang="es-CO" sz="3200" b="1" dirty="0">
                <a:solidFill>
                  <a:schemeClr val="bg1"/>
                </a:solidFill>
              </a:rPr>
              <a:t>WRAP-UP</a:t>
            </a:r>
            <a:endParaRPr lang="es-CO" sz="3200" b="1" dirty="0">
              <a:solidFill>
                <a:schemeClr val="bg1"/>
              </a:solidFill>
            </a:endParaRPr>
          </a:p>
        </p:txBody>
      </p:sp>
      <p:sp>
        <p:nvSpPr>
          <p:cNvPr id="6" name="Rectángulo 5"/>
          <p:cNvSpPr/>
          <p:nvPr/>
        </p:nvSpPr>
        <p:spPr>
          <a:xfrm>
            <a:off x="558260" y="1895162"/>
            <a:ext cx="11114468" cy="4051558"/>
          </a:xfrm>
          <a:prstGeom prst="rect">
            <a:avLst/>
          </a:prstGeom>
        </p:spPr>
        <p:txBody>
          <a:bodyPr wrap="square">
            <a:spAutoFit/>
          </a:bodyPr>
          <a:lstStyle/>
          <a:p>
            <a:pPr>
              <a:lnSpc>
                <a:spcPct val="107000"/>
              </a:lnSpc>
              <a:spcAft>
                <a:spcPts val="800"/>
              </a:spcAft>
            </a:pPr>
            <a:r>
              <a:rPr lang="en-US" b="1" dirty="0">
                <a:latin typeface="Calibri" panose="020F0502020204030204" pitchFamily="34" charset="0"/>
                <a:ea typeface="Calibri" panose="020F0502020204030204" pitchFamily="34" charset="0"/>
                <a:cs typeface="Calibri" panose="020F0502020204030204" pitchFamily="34" charset="0"/>
              </a:rPr>
              <a:t>A</a:t>
            </a:r>
            <a:r>
              <a:rPr lang="en-US" b="1" dirty="0" smtClean="0">
                <a:latin typeface="Calibri" panose="020F0502020204030204" pitchFamily="34" charset="0"/>
                <a:ea typeface="Calibri" panose="020F0502020204030204" pitchFamily="34" charset="0"/>
                <a:cs typeface="Calibri" panose="020F0502020204030204" pitchFamily="34" charset="0"/>
              </a:rPr>
              <a:t>nswer </a:t>
            </a:r>
            <a:r>
              <a:rPr lang="en-US" b="1" dirty="0">
                <a:latin typeface="Calibri" panose="020F0502020204030204" pitchFamily="34" charset="0"/>
                <a:ea typeface="Calibri" panose="020F0502020204030204" pitchFamily="34" charset="0"/>
                <a:cs typeface="Calibri" panose="020F0502020204030204" pitchFamily="34" charset="0"/>
              </a:rPr>
              <a:t>these True/False questions about the text. </a:t>
            </a:r>
            <a:endParaRPr lang="en-US" b="1" dirty="0" smtClean="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 </a:t>
            </a:r>
            <a:endParaRPr lang="es-CO" sz="1600" dirty="0">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spcAft>
                <a:spcPts val="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Analyzing and evaluating are needed in everyday life   </a:t>
            </a:r>
            <a:endParaRPr lang="en-US" dirty="0" smtClean="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eriod"/>
            </a:pPr>
            <a:endParaRPr lang="es-CO"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“Analyze” and “evaluate” are not  crucial key terms in knowledge </a:t>
            </a:r>
            <a:r>
              <a:rPr lang="en-US" dirty="0" smtClean="0">
                <a:latin typeface="Calibri" panose="020F0502020204030204" pitchFamily="34" charset="0"/>
                <a:ea typeface="Calibri" panose="020F0502020204030204" pitchFamily="34" charset="0"/>
                <a:cs typeface="Times New Roman" panose="02020603050405020304" pitchFamily="18" charset="0"/>
              </a:rPr>
              <a:t>objectives</a:t>
            </a:r>
          </a:p>
          <a:p>
            <a:pPr marL="342900" lvl="0" indent="-342900">
              <a:lnSpc>
                <a:spcPct val="107000"/>
              </a:lnSpc>
              <a:spcAft>
                <a:spcPts val="0"/>
              </a:spcAft>
              <a:buFont typeface="+mj-lt"/>
              <a:buAutoNum type="arabicPeriod"/>
            </a:pPr>
            <a:endParaRPr lang="es-CO"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Analyses and evaluations are key processes </a:t>
            </a:r>
            <a:endParaRPr lang="en-US" dirty="0" smtClean="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eriod"/>
            </a:pPr>
            <a:endParaRPr lang="es-CO" sz="1600" dirty="0" smtClean="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eriod"/>
            </a:pPr>
            <a:endParaRPr lang="en-US" dirty="0" smtClean="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eriod"/>
            </a:pPr>
            <a:r>
              <a:rPr lang="en-US" dirty="0" smtClean="0">
                <a:latin typeface="Calibri" panose="020F0502020204030204" pitchFamily="34" charset="0"/>
                <a:ea typeface="Calibri" panose="020F0502020204030204" pitchFamily="34" charset="0"/>
                <a:cs typeface="Times New Roman" panose="02020603050405020304" pitchFamily="18" charset="0"/>
              </a:rPr>
              <a:t>The </a:t>
            </a:r>
            <a:r>
              <a:rPr lang="en-US" dirty="0">
                <a:latin typeface="Calibri" panose="020F0502020204030204" pitchFamily="34" charset="0"/>
                <a:ea typeface="Calibri" panose="020F0502020204030204" pitchFamily="34" charset="0"/>
                <a:cs typeface="Times New Roman" panose="02020603050405020304" pitchFamily="18" charset="0"/>
              </a:rPr>
              <a:t>main difference is that analyzing involves breaking a concept </a:t>
            </a:r>
            <a:endParaRPr lang="en-US" dirty="0" smtClean="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eriod"/>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eriod"/>
            </a:pPr>
            <a:r>
              <a:rPr lang="en-US" dirty="0" smtClean="0">
                <a:latin typeface="Calibri" panose="020F0502020204030204" pitchFamily="34" charset="0"/>
                <a:ea typeface="Calibri" panose="020F0502020204030204" pitchFamily="34" charset="0"/>
                <a:cs typeface="Times New Roman" panose="02020603050405020304" pitchFamily="18" charset="0"/>
              </a:rPr>
              <a:t>Analyzing </a:t>
            </a:r>
            <a:r>
              <a:rPr lang="en-US" dirty="0">
                <a:latin typeface="Calibri" panose="020F0502020204030204" pitchFamily="34" charset="0"/>
                <a:ea typeface="Calibri" panose="020F0502020204030204" pitchFamily="34" charset="0"/>
                <a:cs typeface="Times New Roman" panose="02020603050405020304" pitchFamily="18" charset="0"/>
              </a:rPr>
              <a:t>comes after evaluating </a:t>
            </a:r>
            <a:endParaRPr lang="es-CO"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 </a:t>
            </a:r>
            <a:endParaRPr lang="es-CO" sz="16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7" name="Imagen 6"/>
          <p:cNvPicPr>
            <a:picLocks noChangeAspect="1"/>
          </p:cNvPicPr>
          <p:nvPr/>
        </p:nvPicPr>
        <p:blipFill>
          <a:blip r:embed="rId2"/>
          <a:stretch>
            <a:fillRect/>
          </a:stretch>
        </p:blipFill>
        <p:spPr>
          <a:xfrm>
            <a:off x="8121482" y="2155968"/>
            <a:ext cx="3444539" cy="2932430"/>
          </a:xfrm>
          <a:prstGeom prst="rect">
            <a:avLst/>
          </a:prstGeom>
        </p:spPr>
      </p:pic>
    </p:spTree>
    <p:extLst>
      <p:ext uri="{BB962C8B-B14F-4D97-AF65-F5344CB8AC3E}">
        <p14:creationId xmlns:p14="http://schemas.microsoft.com/office/powerpoint/2010/main" val="3487891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4474850" y="164812"/>
            <a:ext cx="3232360" cy="584775"/>
          </a:xfrm>
          <a:prstGeom prst="rect">
            <a:avLst/>
          </a:prstGeom>
        </p:spPr>
        <p:txBody>
          <a:bodyPr wrap="none">
            <a:spAutoFit/>
          </a:bodyPr>
          <a:lstStyle/>
          <a:p>
            <a:r>
              <a:rPr lang="es-CO" sz="3200" b="1" dirty="0">
                <a:solidFill>
                  <a:schemeClr val="bg1"/>
                </a:solidFill>
              </a:rPr>
              <a:t>SELF-EVALUATION</a:t>
            </a:r>
            <a:endParaRPr lang="es-CO" sz="3200" b="1" dirty="0">
              <a:solidFill>
                <a:schemeClr val="bg1"/>
              </a:solidFill>
            </a:endParaRPr>
          </a:p>
        </p:txBody>
      </p:sp>
      <p:pic>
        <p:nvPicPr>
          <p:cNvPr id="6" name="Imagen 5"/>
          <p:cNvPicPr>
            <a:picLocks noChangeAspect="1"/>
          </p:cNvPicPr>
          <p:nvPr/>
        </p:nvPicPr>
        <p:blipFill>
          <a:blip r:embed="rId2"/>
          <a:stretch>
            <a:fillRect/>
          </a:stretch>
        </p:blipFill>
        <p:spPr>
          <a:xfrm>
            <a:off x="1334699" y="2347018"/>
            <a:ext cx="2542252" cy="2627604"/>
          </a:xfrm>
          <a:prstGeom prst="rect">
            <a:avLst/>
          </a:prstGeom>
        </p:spPr>
      </p:pic>
      <p:sp>
        <p:nvSpPr>
          <p:cNvPr id="7" name="Rectángulo 6"/>
          <p:cNvSpPr/>
          <p:nvPr/>
        </p:nvSpPr>
        <p:spPr>
          <a:xfrm>
            <a:off x="4915437" y="2027337"/>
            <a:ext cx="6096000" cy="3640740"/>
          </a:xfrm>
          <a:prstGeom prst="rect">
            <a:avLst/>
          </a:prstGeom>
        </p:spPr>
        <p:txBody>
          <a:bodyPr>
            <a:spAutoFit/>
          </a:bodyPr>
          <a:lstStyle/>
          <a:p>
            <a:pPr>
              <a:lnSpc>
                <a:spcPct val="107000"/>
              </a:lnSpc>
              <a:spcAft>
                <a:spcPts val="800"/>
              </a:spcAft>
            </a:pPr>
            <a:r>
              <a:rPr lang="en-US" b="1" dirty="0" smtClean="0">
                <a:latin typeface="Calibri" panose="020F0502020204030204" pitchFamily="34" charset="0"/>
                <a:ea typeface="Calibri" panose="020F0502020204030204" pitchFamily="34" charset="0"/>
                <a:cs typeface="Calibri" panose="020F0502020204030204" pitchFamily="34" charset="0"/>
              </a:rPr>
              <a:t>Answer </a:t>
            </a:r>
            <a:r>
              <a:rPr lang="en-US" b="1" dirty="0">
                <a:latin typeface="Calibri" panose="020F0502020204030204" pitchFamily="34" charset="0"/>
                <a:ea typeface="Calibri" panose="020F0502020204030204" pitchFamily="34" charset="0"/>
                <a:cs typeface="Calibri" panose="020F0502020204030204" pitchFamily="34" charset="0"/>
              </a:rPr>
              <a:t>these questions </a:t>
            </a:r>
            <a:endParaRPr lang="es-CO" b="1"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 </a:t>
            </a:r>
            <a:endParaRPr lang="es-CO" dirty="0">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spcAft>
                <a:spcPts val="0"/>
              </a:spcAft>
              <a:buFont typeface="+mj-lt"/>
              <a:buAutoNum type="arabicPeriod"/>
            </a:pPr>
            <a:r>
              <a:rPr lang="es-CO" dirty="0">
                <a:latin typeface="Calibri" panose="020F0502020204030204" pitchFamily="34" charset="0"/>
                <a:ea typeface="Calibri" panose="020F0502020204030204" pitchFamily="34" charset="0"/>
                <a:cs typeface="Times New Roman" panose="02020603050405020304" pitchFamily="18" charset="0"/>
              </a:rPr>
              <a:t>La predicción de un texto me ayuda a interpretarlo mejor.</a:t>
            </a:r>
          </a:p>
          <a:p>
            <a:pPr marL="914400">
              <a:lnSpc>
                <a:spcPct val="107000"/>
              </a:lnSpc>
              <a:spcAft>
                <a:spcPts val="0"/>
              </a:spcAft>
            </a:pPr>
            <a:r>
              <a:rPr lang="en-US" dirty="0">
                <a:latin typeface="Calibri" panose="020F0502020204030204" pitchFamily="34" charset="0"/>
                <a:ea typeface="Calibri" panose="020F0502020204030204" pitchFamily="34" charset="0"/>
                <a:cs typeface="Times New Roman" panose="02020603050405020304" pitchFamily="18" charset="0"/>
              </a:rPr>
              <a:t>Si                                   No                     </a:t>
            </a:r>
            <a:r>
              <a:rPr lang="en-US" dirty="0" err="1">
                <a:latin typeface="Calibri" panose="020F0502020204030204" pitchFamily="34" charset="0"/>
                <a:ea typeface="Calibri" panose="020F0502020204030204" pitchFamily="34" charset="0"/>
                <a:cs typeface="Times New Roman" panose="02020603050405020304" pitchFamily="18" charset="0"/>
              </a:rPr>
              <a:t>Talvez</a:t>
            </a:r>
            <a:endParaRPr lang="es-CO"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eriod"/>
            </a:pPr>
            <a:r>
              <a:rPr lang="es-CO" dirty="0">
                <a:latin typeface="Calibri" panose="020F0502020204030204" pitchFamily="34" charset="0"/>
                <a:ea typeface="Calibri" panose="020F0502020204030204" pitchFamily="34" charset="0"/>
                <a:cs typeface="Times New Roman" panose="02020603050405020304" pitchFamily="18" charset="0"/>
              </a:rPr>
              <a:t>Comprendo que las predicciones son basadas en las evidencias que me  suministra el texto </a:t>
            </a:r>
          </a:p>
          <a:p>
            <a:pPr marL="914400">
              <a:lnSpc>
                <a:spcPct val="107000"/>
              </a:lnSpc>
              <a:spcAft>
                <a:spcPts val="0"/>
              </a:spcAft>
            </a:pPr>
            <a:r>
              <a:rPr lang="en-US" dirty="0">
                <a:latin typeface="Calibri" panose="020F0502020204030204" pitchFamily="34" charset="0"/>
                <a:ea typeface="Calibri" panose="020F0502020204030204" pitchFamily="34" charset="0"/>
                <a:cs typeface="Times New Roman" panose="02020603050405020304" pitchFamily="18" charset="0"/>
              </a:rPr>
              <a:t>Si                                  No                        </a:t>
            </a:r>
            <a:r>
              <a:rPr lang="en-US" dirty="0" err="1">
                <a:latin typeface="Calibri" panose="020F0502020204030204" pitchFamily="34" charset="0"/>
                <a:ea typeface="Calibri" panose="020F0502020204030204" pitchFamily="34" charset="0"/>
                <a:cs typeface="Times New Roman" panose="02020603050405020304" pitchFamily="18" charset="0"/>
              </a:rPr>
              <a:t>Talvez</a:t>
            </a:r>
            <a:endParaRPr lang="es-CO"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eriod"/>
            </a:pPr>
            <a:r>
              <a:rPr lang="es-CO" dirty="0">
                <a:latin typeface="Calibri" panose="020F0502020204030204" pitchFamily="34" charset="0"/>
                <a:ea typeface="Calibri" panose="020F0502020204030204" pitchFamily="34" charset="0"/>
                <a:cs typeface="Times New Roman" panose="02020603050405020304" pitchFamily="18" charset="0"/>
              </a:rPr>
              <a:t>Comprendo que en ocasiones las predicciones pueden ser incorrectas por lo que debo siempre rectificar.</a:t>
            </a:r>
          </a:p>
          <a:p>
            <a:pPr marL="457200">
              <a:lnSpc>
                <a:spcPct val="107000"/>
              </a:lnSpc>
              <a:spcAft>
                <a:spcPts val="800"/>
              </a:spcAft>
            </a:pPr>
            <a:r>
              <a:rPr lang="es-CO" dirty="0">
                <a:latin typeface="Calibri" panose="020F0502020204030204" pitchFamily="34" charset="0"/>
                <a:ea typeface="Calibri" panose="020F0502020204030204" pitchFamily="34" charset="0"/>
                <a:cs typeface="Times New Roman" panose="02020603050405020304" pitchFamily="18" charset="0"/>
              </a:rPr>
              <a:t> </a:t>
            </a:r>
          </a:p>
          <a:p>
            <a:r>
              <a:rPr lang="es-CO" dirty="0">
                <a:latin typeface="Calibri" panose="020F0502020204030204" pitchFamily="34" charset="0"/>
                <a:ea typeface="Calibri" panose="020F0502020204030204" pitchFamily="34" charset="0"/>
                <a:cs typeface="Calibri" panose="020F0502020204030204" pitchFamily="34" charset="0"/>
              </a:rPr>
              <a:t>                    Si                                  No                           Talvez</a:t>
            </a:r>
            <a:endParaRPr lang="es-CO" dirty="0"/>
          </a:p>
        </p:txBody>
      </p:sp>
    </p:spTree>
    <p:extLst>
      <p:ext uri="{BB962C8B-B14F-4D97-AF65-F5344CB8AC3E}">
        <p14:creationId xmlns:p14="http://schemas.microsoft.com/office/powerpoint/2010/main" val="1106910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 xmlns:a16="http://schemas.microsoft.com/office/drawing/2014/main" id="{3C4A7676-2309-4361-ADCA-6FB3D0D0790D}"/>
              </a:ext>
            </a:extLst>
          </p:cNvPr>
          <p:cNvSpPr txBox="1">
            <a:spLocks/>
          </p:cNvSpPr>
          <p:nvPr/>
        </p:nvSpPr>
        <p:spPr>
          <a:xfrm>
            <a:off x="3440837" y="106532"/>
            <a:ext cx="5462726" cy="67470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O" b="1" dirty="0">
              <a:solidFill>
                <a:schemeClr val="bg1"/>
              </a:solidFill>
              <a:latin typeface="Calabri"/>
            </a:endParaRPr>
          </a:p>
        </p:txBody>
      </p:sp>
      <p:pic>
        <p:nvPicPr>
          <p:cNvPr id="11" name="Imagen 10">
            <a:extLst>
              <a:ext uri="{FF2B5EF4-FFF2-40B4-BE49-F238E27FC236}">
                <a16:creationId xmlns="" xmlns:a16="http://schemas.microsoft.com/office/drawing/2014/main" id="{1029CC1B-0574-4AE9-A9B8-051A0880EA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1042" y="2320335"/>
            <a:ext cx="3973279" cy="3988679"/>
          </a:xfrm>
          <a:prstGeom prst="rect">
            <a:avLst/>
          </a:prstGeom>
        </p:spPr>
      </p:pic>
      <p:pic>
        <p:nvPicPr>
          <p:cNvPr id="13" name="Imagen 12">
            <a:extLst>
              <a:ext uri="{FF2B5EF4-FFF2-40B4-BE49-F238E27FC236}">
                <a16:creationId xmlns="" xmlns:a16="http://schemas.microsoft.com/office/drawing/2014/main" id="{BF8D09C1-920A-4972-96CB-729329E0E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8223" y="911207"/>
            <a:ext cx="3803876" cy="3811576"/>
          </a:xfrm>
          <a:prstGeom prst="rect">
            <a:avLst/>
          </a:prstGeom>
        </p:spPr>
      </p:pic>
      <p:sp>
        <p:nvSpPr>
          <p:cNvPr id="2" name="Rectángulo 1"/>
          <p:cNvSpPr/>
          <p:nvPr/>
        </p:nvSpPr>
        <p:spPr>
          <a:xfrm>
            <a:off x="4516197" y="106532"/>
            <a:ext cx="3959867" cy="461665"/>
          </a:xfrm>
          <a:prstGeom prst="rect">
            <a:avLst/>
          </a:prstGeom>
        </p:spPr>
        <p:txBody>
          <a:bodyPr wrap="none">
            <a:spAutoFit/>
          </a:bodyPr>
          <a:lstStyle/>
          <a:p>
            <a:r>
              <a:rPr lang="es-CO" sz="2400" b="1" dirty="0">
                <a:solidFill>
                  <a:schemeClr val="bg1"/>
                </a:solidFill>
              </a:rPr>
              <a:t>WELCOME TO ENGLISH CLASS</a:t>
            </a:r>
            <a:endParaRPr lang="es-CO" sz="2400" dirty="0"/>
          </a:p>
        </p:txBody>
      </p:sp>
      <p:sp>
        <p:nvSpPr>
          <p:cNvPr id="3" name="Rectángulo 2"/>
          <p:cNvSpPr/>
          <p:nvPr/>
        </p:nvSpPr>
        <p:spPr>
          <a:xfrm>
            <a:off x="1154743" y="2320335"/>
            <a:ext cx="6574236" cy="2092881"/>
          </a:xfrm>
          <a:prstGeom prst="rect">
            <a:avLst/>
          </a:prstGeom>
        </p:spPr>
        <p:txBody>
          <a:bodyPr wrap="none">
            <a:spAutoFit/>
          </a:bodyPr>
          <a:lstStyle/>
          <a:p>
            <a:r>
              <a:rPr lang="en-US" b="1" dirty="0">
                <a:solidFill>
                  <a:srgbClr val="222222"/>
                </a:solidFill>
                <a:latin typeface="Proximanova"/>
              </a:rPr>
              <a:t>“</a:t>
            </a:r>
            <a:r>
              <a:rPr lang="en-US" sz="2800" b="1" i="1" dirty="0">
                <a:solidFill>
                  <a:srgbClr val="222222"/>
                </a:solidFill>
                <a:latin typeface="Proximanova"/>
              </a:rPr>
              <a:t>Always deliver more than expected</a:t>
            </a:r>
            <a:r>
              <a:rPr lang="en-US" sz="2800" b="1" i="1" dirty="0" smtClean="0">
                <a:solidFill>
                  <a:srgbClr val="222222"/>
                </a:solidFill>
                <a:latin typeface="Proximanova"/>
              </a:rPr>
              <a:t>.”</a:t>
            </a:r>
          </a:p>
          <a:p>
            <a:endParaRPr lang="en-US" sz="2800" b="1" i="1" dirty="0">
              <a:solidFill>
                <a:srgbClr val="222222"/>
              </a:solidFill>
              <a:effectLst/>
              <a:latin typeface="Proximanova"/>
            </a:endParaRPr>
          </a:p>
          <a:p>
            <a:r>
              <a:rPr lang="en-US" sz="2800" i="1" dirty="0">
                <a:solidFill>
                  <a:srgbClr val="555555"/>
                </a:solidFill>
                <a:latin typeface="Proximanova"/>
              </a:rPr>
              <a:t> </a:t>
            </a:r>
            <a:r>
              <a:rPr lang="en-US" sz="2800" i="1" dirty="0">
                <a:latin typeface="Proximanova"/>
              </a:rPr>
              <a:t>Larry Page, co-founder of Goog</a:t>
            </a:r>
            <a:r>
              <a:rPr lang="en-US" sz="2800" i="1" dirty="0">
                <a:solidFill>
                  <a:srgbClr val="555555"/>
                </a:solidFill>
                <a:latin typeface="Proximanova"/>
              </a:rPr>
              <a:t>le</a:t>
            </a:r>
            <a:endParaRPr lang="en-US" sz="2800" b="1" i="1" dirty="0" smtClean="0">
              <a:solidFill>
                <a:srgbClr val="222222"/>
              </a:solidFill>
              <a:latin typeface="Proximanova"/>
            </a:endParaRPr>
          </a:p>
          <a:p>
            <a:endParaRPr lang="en-US" sz="2800" b="1" i="1" dirty="0">
              <a:solidFill>
                <a:srgbClr val="222222"/>
              </a:solidFill>
              <a:effectLst/>
              <a:latin typeface="Proximanova"/>
            </a:endParaRPr>
          </a:p>
          <a:p>
            <a:endParaRPr lang="en-US" b="1" i="0" dirty="0">
              <a:solidFill>
                <a:srgbClr val="222222"/>
              </a:solidFill>
              <a:effectLst/>
              <a:latin typeface="Proximanova"/>
            </a:endParaRPr>
          </a:p>
        </p:txBody>
      </p:sp>
    </p:spTree>
    <p:extLst>
      <p:ext uri="{BB962C8B-B14F-4D97-AF65-F5344CB8AC3E}">
        <p14:creationId xmlns:p14="http://schemas.microsoft.com/office/powerpoint/2010/main" val="1601870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 xmlns:a16="http://schemas.microsoft.com/office/drawing/2014/main" id="{CD314CB2-C7C3-4DCF-93D7-42F97E9DE0F1}"/>
              </a:ext>
            </a:extLst>
          </p:cNvPr>
          <p:cNvSpPr txBox="1">
            <a:spLocks/>
          </p:cNvSpPr>
          <p:nvPr/>
        </p:nvSpPr>
        <p:spPr>
          <a:xfrm>
            <a:off x="3440837" y="106532"/>
            <a:ext cx="5462726" cy="67470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O" dirty="0">
              <a:solidFill>
                <a:schemeClr val="bg1"/>
              </a:solidFill>
              <a:latin typeface="+mn-lt"/>
            </a:endParaRPr>
          </a:p>
        </p:txBody>
      </p:sp>
      <p:pic>
        <p:nvPicPr>
          <p:cNvPr id="9" name="Imagen 8">
            <a:extLst>
              <a:ext uri="{FF2B5EF4-FFF2-40B4-BE49-F238E27FC236}">
                <a16:creationId xmlns="" xmlns:a16="http://schemas.microsoft.com/office/drawing/2014/main" id="{2E118A6B-56CC-4B46-89EE-BAB8135A81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4192" y="5105097"/>
            <a:ext cx="1226795" cy="807431"/>
          </a:xfrm>
          <a:prstGeom prst="rect">
            <a:avLst/>
          </a:prstGeom>
        </p:spPr>
      </p:pic>
      <p:pic>
        <p:nvPicPr>
          <p:cNvPr id="15" name="Imagen 14">
            <a:extLst>
              <a:ext uri="{FF2B5EF4-FFF2-40B4-BE49-F238E27FC236}">
                <a16:creationId xmlns="" xmlns:a16="http://schemas.microsoft.com/office/drawing/2014/main" id="{1F19EA48-49D5-42A5-A12A-FBD740E03F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0436" y="2107605"/>
            <a:ext cx="1498941" cy="1435427"/>
          </a:xfrm>
          <a:prstGeom prst="rect">
            <a:avLst/>
          </a:prstGeom>
        </p:spPr>
      </p:pic>
      <p:pic>
        <p:nvPicPr>
          <p:cNvPr id="17" name="Imagen 16">
            <a:extLst>
              <a:ext uri="{FF2B5EF4-FFF2-40B4-BE49-F238E27FC236}">
                <a16:creationId xmlns="" xmlns:a16="http://schemas.microsoft.com/office/drawing/2014/main" id="{1D1B58F5-AB07-4ED9-953F-2D1A201A34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39751" y="4097900"/>
            <a:ext cx="1511644" cy="1435427"/>
          </a:xfrm>
          <a:prstGeom prst="rect">
            <a:avLst/>
          </a:prstGeom>
        </p:spPr>
      </p:pic>
      <p:pic>
        <p:nvPicPr>
          <p:cNvPr id="12" name="Imagen 11">
            <a:extLst>
              <a:ext uri="{FF2B5EF4-FFF2-40B4-BE49-F238E27FC236}">
                <a16:creationId xmlns="" xmlns:a16="http://schemas.microsoft.com/office/drawing/2014/main" id="{080D52E5-E7A5-4B99-A0D9-797E1CC639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5889" y="2171428"/>
            <a:ext cx="3089087" cy="3078892"/>
          </a:xfrm>
          <a:prstGeom prst="rect">
            <a:avLst/>
          </a:prstGeom>
        </p:spPr>
      </p:pic>
      <p:sp>
        <p:nvSpPr>
          <p:cNvPr id="2" name="Rectángulo 1"/>
          <p:cNvSpPr/>
          <p:nvPr/>
        </p:nvSpPr>
        <p:spPr>
          <a:xfrm>
            <a:off x="3065188" y="115199"/>
            <a:ext cx="6515245" cy="584775"/>
          </a:xfrm>
          <a:prstGeom prst="rect">
            <a:avLst/>
          </a:prstGeom>
        </p:spPr>
        <p:txBody>
          <a:bodyPr wrap="none">
            <a:spAutoFit/>
          </a:bodyPr>
          <a:lstStyle/>
          <a:p>
            <a:r>
              <a:rPr lang="en-US" sz="3200" b="1" dirty="0">
                <a:solidFill>
                  <a:schemeClr val="bg1"/>
                </a:solidFill>
                <a:latin typeface="Calibri" panose="020F0502020204030204" pitchFamily="34" charset="0"/>
                <a:ea typeface="Calibri" panose="020F0502020204030204" pitchFamily="34" charset="0"/>
                <a:cs typeface="Calibri" panose="020F0502020204030204" pitchFamily="34" charset="0"/>
              </a:rPr>
              <a:t>Analyze and Evaluate before deciding</a:t>
            </a:r>
            <a:endParaRPr lang="es-CO" sz="3200" dirty="0">
              <a:solidFill>
                <a:schemeClr val="bg1"/>
              </a:solidFill>
            </a:endParaRPr>
          </a:p>
        </p:txBody>
      </p:sp>
    </p:spTree>
    <p:extLst>
      <p:ext uri="{BB962C8B-B14F-4D97-AF65-F5344CB8AC3E}">
        <p14:creationId xmlns:p14="http://schemas.microsoft.com/office/powerpoint/2010/main" val="585319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 xmlns:a16="http://schemas.microsoft.com/office/drawing/2014/main" id="{49201402-46F3-46D0-8A66-5D49F15389E8}"/>
              </a:ext>
            </a:extLst>
          </p:cNvPr>
          <p:cNvSpPr txBox="1">
            <a:spLocks/>
          </p:cNvSpPr>
          <p:nvPr/>
        </p:nvSpPr>
        <p:spPr>
          <a:xfrm>
            <a:off x="3364637" y="170926"/>
            <a:ext cx="5462726" cy="6747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CO" b="1" dirty="0">
                <a:solidFill>
                  <a:schemeClr val="bg1"/>
                </a:solidFill>
              </a:rPr>
              <a:t>DATE</a:t>
            </a:r>
            <a:endParaRPr lang="es-CO" b="1" dirty="0">
              <a:solidFill>
                <a:schemeClr val="bg1"/>
              </a:solidFill>
            </a:endParaRPr>
          </a:p>
        </p:txBody>
      </p:sp>
      <p:sp>
        <p:nvSpPr>
          <p:cNvPr id="2" name="Rectángulo 1"/>
          <p:cNvSpPr/>
          <p:nvPr/>
        </p:nvSpPr>
        <p:spPr>
          <a:xfrm>
            <a:off x="1046022" y="2046599"/>
            <a:ext cx="1379288" cy="769441"/>
          </a:xfrm>
          <a:prstGeom prst="rect">
            <a:avLst/>
          </a:prstGeom>
        </p:spPr>
        <p:txBody>
          <a:bodyPr wrap="none">
            <a:spAutoFit/>
          </a:bodyPr>
          <a:lstStyle/>
          <a:p>
            <a:r>
              <a:rPr lang="es-CO" sz="4400" b="1" dirty="0">
                <a:solidFill>
                  <a:srgbClr val="0070C0"/>
                </a:solidFill>
              </a:rPr>
              <a:t>DATE</a:t>
            </a:r>
            <a:endParaRPr lang="es-CO" sz="4400" b="1" dirty="0">
              <a:solidFill>
                <a:srgbClr val="0070C0"/>
              </a:solidFill>
            </a:endParaRPr>
          </a:p>
        </p:txBody>
      </p:sp>
      <p:sp>
        <p:nvSpPr>
          <p:cNvPr id="4" name="Rectángulo 3"/>
          <p:cNvSpPr/>
          <p:nvPr/>
        </p:nvSpPr>
        <p:spPr>
          <a:xfrm>
            <a:off x="858592" y="3250670"/>
            <a:ext cx="6096000" cy="1341649"/>
          </a:xfrm>
          <a:prstGeom prst="rect">
            <a:avLst/>
          </a:prstGeom>
        </p:spPr>
        <p:txBody>
          <a:bodyPr>
            <a:spAutoFit/>
          </a:bodyPr>
          <a:lstStyle/>
          <a:p>
            <a:r>
              <a:rPr lang="es-CO" b="1" dirty="0"/>
              <a:t>Objective</a:t>
            </a:r>
            <a:r>
              <a:rPr lang="es-CO" dirty="0"/>
              <a:t>: </a:t>
            </a:r>
            <a:endParaRPr lang="es-CO" dirty="0" smtClean="0"/>
          </a:p>
          <a:p>
            <a:pPr>
              <a:lnSpc>
                <a:spcPct val="107000"/>
              </a:lnSpc>
              <a:spcAft>
                <a:spcPts val="800"/>
              </a:spcAft>
            </a:pPr>
            <a:r>
              <a:rPr lang="en-US" dirty="0" smtClean="0">
                <a:latin typeface="Calibri" panose="020F0502020204030204" pitchFamily="34" charset="0"/>
                <a:ea typeface="Calibri" panose="020F0502020204030204" pitchFamily="34" charset="0"/>
                <a:cs typeface="Calibri" panose="020F0502020204030204" pitchFamily="34" charset="0"/>
              </a:rPr>
              <a:t>Students </a:t>
            </a:r>
            <a:r>
              <a:rPr lang="en-US" dirty="0">
                <a:latin typeface="Calibri" panose="020F0502020204030204" pitchFamily="34" charset="0"/>
                <a:ea typeface="Calibri" panose="020F0502020204030204" pitchFamily="34" charset="0"/>
                <a:cs typeface="Calibri" panose="020F0502020204030204" pitchFamily="34" charset="0"/>
              </a:rPr>
              <a:t>will be able to </a:t>
            </a:r>
            <a:r>
              <a:rPr lang="en-US" dirty="0">
                <a:solidFill>
                  <a:srgbClr val="0070C0"/>
                </a:solidFill>
                <a:latin typeface="Calibri" panose="020F0502020204030204" pitchFamily="34" charset="0"/>
                <a:ea typeface="Calibri" panose="020F0502020204030204" pitchFamily="34" charset="0"/>
                <a:cs typeface="Calibri" panose="020F0502020204030204" pitchFamily="34" charset="0"/>
              </a:rPr>
              <a:t>distinguish </a:t>
            </a:r>
            <a:r>
              <a:rPr lang="en-US" dirty="0">
                <a:latin typeface="Calibri" panose="020F0502020204030204" pitchFamily="34" charset="0"/>
                <a:ea typeface="Calibri" panose="020F0502020204030204" pitchFamily="34" charset="0"/>
                <a:cs typeface="Calibri" panose="020F0502020204030204" pitchFamily="34" charset="0"/>
              </a:rPr>
              <a:t>between the concepts of Analyzing and Evaluating.</a:t>
            </a:r>
            <a:endParaRPr lang="es-CO" sz="1400" dirty="0">
              <a:latin typeface="Calibri" panose="020F0502020204030204" pitchFamily="34" charset="0"/>
              <a:ea typeface="Calibri" panose="020F0502020204030204" pitchFamily="34" charset="0"/>
              <a:cs typeface="Calibri" panose="020F0502020204030204" pitchFamily="34" charset="0"/>
            </a:endParaRPr>
          </a:p>
          <a:p>
            <a:endParaRPr lang="es-CO" dirty="0"/>
          </a:p>
        </p:txBody>
      </p:sp>
      <p:pic>
        <p:nvPicPr>
          <p:cNvPr id="5" name="Imagen 4"/>
          <p:cNvPicPr>
            <a:picLocks noChangeAspect="1"/>
          </p:cNvPicPr>
          <p:nvPr/>
        </p:nvPicPr>
        <p:blipFill>
          <a:blip r:embed="rId2"/>
          <a:stretch>
            <a:fillRect/>
          </a:stretch>
        </p:blipFill>
        <p:spPr>
          <a:xfrm>
            <a:off x="7896749" y="1927929"/>
            <a:ext cx="3353091" cy="3987130"/>
          </a:xfrm>
          <a:prstGeom prst="rect">
            <a:avLst/>
          </a:prstGeom>
        </p:spPr>
      </p:pic>
    </p:spTree>
    <p:extLst>
      <p:ext uri="{BB962C8B-B14F-4D97-AF65-F5344CB8AC3E}">
        <p14:creationId xmlns:p14="http://schemas.microsoft.com/office/powerpoint/2010/main" val="1785718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 xmlns:a16="http://schemas.microsoft.com/office/drawing/2014/main" id="{0B88A0B8-F19C-4F13-B292-C69D1D852261}"/>
              </a:ext>
            </a:extLst>
          </p:cNvPr>
          <p:cNvSpPr txBox="1">
            <a:spLocks/>
          </p:cNvSpPr>
          <p:nvPr/>
        </p:nvSpPr>
        <p:spPr>
          <a:xfrm>
            <a:off x="3131745" y="209563"/>
            <a:ext cx="5462726" cy="67470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O" dirty="0">
              <a:solidFill>
                <a:schemeClr val="bg1"/>
              </a:solidFill>
            </a:endParaRPr>
          </a:p>
        </p:txBody>
      </p:sp>
      <p:sp>
        <p:nvSpPr>
          <p:cNvPr id="3" name="Rectángulo 2"/>
          <p:cNvSpPr/>
          <p:nvPr/>
        </p:nvSpPr>
        <p:spPr>
          <a:xfrm>
            <a:off x="5138627" y="0"/>
            <a:ext cx="2210029" cy="769441"/>
          </a:xfrm>
          <a:prstGeom prst="rect">
            <a:avLst/>
          </a:prstGeom>
        </p:spPr>
        <p:txBody>
          <a:bodyPr wrap="none">
            <a:spAutoFit/>
          </a:bodyPr>
          <a:lstStyle/>
          <a:p>
            <a:r>
              <a:rPr lang="es-CO" sz="4400" b="1" dirty="0">
                <a:solidFill>
                  <a:schemeClr val="bg1"/>
                </a:solidFill>
              </a:rPr>
              <a:t>AGENDA</a:t>
            </a:r>
            <a:endParaRPr lang="es-CO" sz="4400" b="1" dirty="0">
              <a:solidFill>
                <a:schemeClr val="bg1"/>
              </a:solidFill>
            </a:endParaRPr>
          </a:p>
        </p:txBody>
      </p:sp>
      <p:sp>
        <p:nvSpPr>
          <p:cNvPr id="4" name="Rectángulo 3"/>
          <p:cNvSpPr/>
          <p:nvPr/>
        </p:nvSpPr>
        <p:spPr>
          <a:xfrm>
            <a:off x="613893" y="2052523"/>
            <a:ext cx="6096000" cy="3416320"/>
          </a:xfrm>
          <a:prstGeom prst="rect">
            <a:avLst/>
          </a:prstGeom>
        </p:spPr>
        <p:txBody>
          <a:bodyPr>
            <a:spAutoFit/>
          </a:bodyPr>
          <a:lstStyle/>
          <a:p>
            <a:pPr lvl="0"/>
            <a:r>
              <a:rPr lang="en-US" b="1" dirty="0">
                <a:solidFill>
                  <a:srgbClr val="E71A65"/>
                </a:solidFill>
              </a:rPr>
              <a:t>WARM UP:</a:t>
            </a:r>
          </a:p>
          <a:p>
            <a:pPr lvl="0"/>
            <a:r>
              <a:rPr lang="en-US" dirty="0" smtClean="0">
                <a:latin typeface="Calibri" panose="020F0502020204030204" pitchFamily="34" charset="0"/>
                <a:ea typeface="Calibri" panose="020F0502020204030204" pitchFamily="34" charset="0"/>
                <a:cs typeface="Times New Roman" panose="02020603050405020304" pitchFamily="18" charset="0"/>
              </a:rPr>
              <a:t>Describe the picture</a:t>
            </a:r>
          </a:p>
          <a:p>
            <a:pPr lvl="0"/>
            <a:endParaRPr lang="en-US" dirty="0" smtClean="0">
              <a:solidFill>
                <a:prstClr val="black"/>
              </a:solidFill>
            </a:endParaRPr>
          </a:p>
          <a:p>
            <a:pPr lvl="0"/>
            <a:r>
              <a:rPr lang="en-US" b="1" dirty="0" smtClean="0">
                <a:solidFill>
                  <a:srgbClr val="E71A65"/>
                </a:solidFill>
              </a:rPr>
              <a:t>CLASS ACTIVITY:</a:t>
            </a:r>
          </a:p>
          <a:p>
            <a:pPr lvl="0"/>
            <a:endParaRPr lang="en-US" dirty="0">
              <a:solidFill>
                <a:prstClr val="black"/>
              </a:solidFill>
            </a:endParaRPr>
          </a:p>
          <a:p>
            <a:pPr lvl="0"/>
            <a:r>
              <a:rPr lang="en-US" dirty="0">
                <a:solidFill>
                  <a:prstClr val="black"/>
                </a:solidFill>
              </a:rPr>
              <a:t>New </a:t>
            </a:r>
            <a:r>
              <a:rPr lang="en-US" dirty="0" smtClean="0">
                <a:solidFill>
                  <a:prstClr val="black"/>
                </a:solidFill>
              </a:rPr>
              <a:t>Vocabulary Video about </a:t>
            </a:r>
            <a:r>
              <a:rPr lang="en-US" dirty="0"/>
              <a:t>“</a:t>
            </a:r>
            <a:r>
              <a:rPr lang="en-US" b="1" dirty="0"/>
              <a:t>Analyze and evaluate before deciding”</a:t>
            </a:r>
            <a:endParaRPr lang="en-US" dirty="0">
              <a:solidFill>
                <a:prstClr val="black"/>
              </a:solidFill>
            </a:endParaRPr>
          </a:p>
          <a:p>
            <a:pPr lvl="0"/>
            <a:r>
              <a:rPr lang="en-US" dirty="0">
                <a:solidFill>
                  <a:prstClr val="black"/>
                </a:solidFill>
              </a:rPr>
              <a:t>Reading Strategy: </a:t>
            </a:r>
            <a:r>
              <a:rPr lang="en-US" dirty="0"/>
              <a:t>Making predictions</a:t>
            </a:r>
            <a:endParaRPr lang="en-US" dirty="0" smtClean="0">
              <a:solidFill>
                <a:prstClr val="black"/>
              </a:solidFill>
            </a:endParaRPr>
          </a:p>
          <a:p>
            <a:r>
              <a:rPr lang="en-US" dirty="0" smtClean="0">
                <a:solidFill>
                  <a:prstClr val="black"/>
                </a:solidFill>
              </a:rPr>
              <a:t>Reading :</a:t>
            </a:r>
            <a:r>
              <a:rPr lang="en-US" dirty="0"/>
              <a:t>Difference between Analyzing and Evaluating</a:t>
            </a:r>
            <a:endParaRPr lang="es-CO" dirty="0"/>
          </a:p>
          <a:p>
            <a:pPr lvl="0"/>
            <a:endParaRPr lang="en-US" b="1" dirty="0">
              <a:solidFill>
                <a:srgbClr val="E71A65"/>
              </a:solidFill>
            </a:endParaRPr>
          </a:p>
          <a:p>
            <a:pPr lvl="0"/>
            <a:r>
              <a:rPr lang="en-US" b="1" dirty="0">
                <a:solidFill>
                  <a:srgbClr val="E71A65"/>
                </a:solidFill>
              </a:rPr>
              <a:t>Wrap- </a:t>
            </a:r>
            <a:r>
              <a:rPr lang="en-US" b="1" dirty="0" smtClean="0">
                <a:solidFill>
                  <a:srgbClr val="E71A65"/>
                </a:solidFill>
              </a:rPr>
              <a:t>Up</a:t>
            </a:r>
          </a:p>
          <a:p>
            <a:pPr lvl="0"/>
            <a:r>
              <a:rPr lang="en-US" dirty="0"/>
              <a:t>A</a:t>
            </a:r>
            <a:r>
              <a:rPr lang="en-US" dirty="0" smtClean="0"/>
              <a:t>nswer </a:t>
            </a:r>
            <a:r>
              <a:rPr lang="en-US" dirty="0"/>
              <a:t>these True/False questions about the text. </a:t>
            </a:r>
            <a:endParaRPr lang="en-US" b="1" dirty="0">
              <a:solidFill>
                <a:srgbClr val="E71A65"/>
              </a:solidFill>
            </a:endParaRPr>
          </a:p>
        </p:txBody>
      </p:sp>
    </p:spTree>
    <p:extLst>
      <p:ext uri="{BB962C8B-B14F-4D97-AF65-F5344CB8AC3E}">
        <p14:creationId xmlns:p14="http://schemas.microsoft.com/office/powerpoint/2010/main" val="3310235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 xmlns:a16="http://schemas.microsoft.com/office/drawing/2014/main" id="{0B88A0B8-F19C-4F13-B292-C69D1D852261}"/>
              </a:ext>
            </a:extLst>
          </p:cNvPr>
          <p:cNvSpPr txBox="1">
            <a:spLocks/>
          </p:cNvSpPr>
          <p:nvPr/>
        </p:nvSpPr>
        <p:spPr>
          <a:xfrm>
            <a:off x="3015834" y="153900"/>
            <a:ext cx="5462726" cy="67470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CO" dirty="0">
              <a:solidFill>
                <a:schemeClr val="bg1"/>
              </a:solidFill>
            </a:endParaRPr>
          </a:p>
        </p:txBody>
      </p:sp>
      <p:sp>
        <p:nvSpPr>
          <p:cNvPr id="3" name="Rectángulo 2"/>
          <p:cNvSpPr/>
          <p:nvPr/>
        </p:nvSpPr>
        <p:spPr>
          <a:xfrm>
            <a:off x="4764161" y="0"/>
            <a:ext cx="2663678" cy="769441"/>
          </a:xfrm>
          <a:prstGeom prst="rect">
            <a:avLst/>
          </a:prstGeom>
        </p:spPr>
        <p:txBody>
          <a:bodyPr wrap="none">
            <a:spAutoFit/>
          </a:bodyPr>
          <a:lstStyle/>
          <a:p>
            <a:pPr algn="ctr"/>
            <a:r>
              <a:rPr lang="es-CO" sz="4400" b="1" dirty="0">
                <a:solidFill>
                  <a:schemeClr val="bg1"/>
                </a:solidFill>
              </a:rPr>
              <a:t>WARM-UP</a:t>
            </a:r>
            <a:endParaRPr lang="es-CO" sz="4400" b="1" dirty="0">
              <a:solidFill>
                <a:schemeClr val="bg1"/>
              </a:solidFill>
            </a:endParaRPr>
          </a:p>
        </p:txBody>
      </p:sp>
      <p:pic>
        <p:nvPicPr>
          <p:cNvPr id="4" name="Imagen 3"/>
          <p:cNvPicPr>
            <a:picLocks noChangeAspect="1"/>
          </p:cNvPicPr>
          <p:nvPr/>
        </p:nvPicPr>
        <p:blipFill>
          <a:blip r:embed="rId2"/>
          <a:stretch>
            <a:fillRect/>
          </a:stretch>
        </p:blipFill>
        <p:spPr>
          <a:xfrm>
            <a:off x="6452315" y="2427567"/>
            <a:ext cx="4430333" cy="2937762"/>
          </a:xfrm>
          <a:prstGeom prst="rect">
            <a:avLst/>
          </a:prstGeom>
        </p:spPr>
      </p:pic>
      <p:sp>
        <p:nvSpPr>
          <p:cNvPr id="6" name="Rectángulo 5"/>
          <p:cNvSpPr/>
          <p:nvPr/>
        </p:nvSpPr>
        <p:spPr>
          <a:xfrm>
            <a:off x="356315" y="2368405"/>
            <a:ext cx="6096000" cy="2308324"/>
          </a:xfrm>
          <a:prstGeom prst="rect">
            <a:avLst/>
          </a:prstGeom>
        </p:spPr>
        <p:txBody>
          <a:bodyPr>
            <a:spAutoFit/>
          </a:bodyPr>
          <a:lstStyle/>
          <a:p>
            <a:pPr lvl="0"/>
            <a:r>
              <a:rPr lang="en-US" b="1" dirty="0"/>
              <a:t>Look at the </a:t>
            </a:r>
            <a:r>
              <a:rPr lang="en-US" b="1" dirty="0" smtClean="0"/>
              <a:t>picture </a:t>
            </a:r>
            <a:r>
              <a:rPr lang="en-US" b="1" dirty="0"/>
              <a:t>and answer the following questions</a:t>
            </a:r>
            <a:endParaRPr lang="en-US" b="1" dirty="0" smtClean="0">
              <a:cs typeface="Times New Roman" panose="02020603050405020304" pitchFamily="18" charset="0"/>
            </a:endParaRPr>
          </a:p>
          <a:p>
            <a:pPr marL="342900" lvl="0" indent="-342900">
              <a:buFont typeface="+mj-lt"/>
              <a:buAutoNum type="arabicPeriod"/>
            </a:pPr>
            <a:endParaRPr lang="en-US" dirty="0">
              <a:cs typeface="Times New Roman" panose="02020603050405020304" pitchFamily="18" charset="0"/>
            </a:endParaRPr>
          </a:p>
          <a:p>
            <a:pPr marL="342900" lvl="0" indent="-342900">
              <a:buFont typeface="+mj-lt"/>
              <a:buAutoNum type="arabicPeriod"/>
            </a:pPr>
            <a:endParaRPr lang="en-US" dirty="0" smtClean="0">
              <a:cs typeface="Times New Roman" panose="02020603050405020304" pitchFamily="18" charset="0"/>
            </a:endParaRPr>
          </a:p>
          <a:p>
            <a:pPr marL="342900" lvl="0" indent="-342900">
              <a:buFont typeface="+mj-lt"/>
              <a:buAutoNum type="arabicPeriod"/>
            </a:pPr>
            <a:r>
              <a:rPr lang="en-US" dirty="0" smtClean="0">
                <a:cs typeface="Times New Roman" panose="02020603050405020304" pitchFamily="18" charset="0"/>
              </a:rPr>
              <a:t>What </a:t>
            </a:r>
            <a:r>
              <a:rPr lang="en-US" dirty="0">
                <a:cs typeface="Times New Roman" panose="02020603050405020304" pitchFamily="18" charset="0"/>
              </a:rPr>
              <a:t>is in the picture</a:t>
            </a:r>
            <a:r>
              <a:rPr lang="en-US" dirty="0" smtClean="0">
                <a:cs typeface="Times New Roman" panose="02020603050405020304" pitchFamily="18" charset="0"/>
              </a:rPr>
              <a:t>?</a:t>
            </a:r>
          </a:p>
          <a:p>
            <a:pPr marL="342900" lvl="0" indent="-342900">
              <a:buFont typeface="+mj-lt"/>
              <a:buAutoNum type="arabicPeriod"/>
            </a:pPr>
            <a:endParaRPr lang="es-CO" dirty="0"/>
          </a:p>
          <a:p>
            <a:pPr marL="342900" lvl="0" indent="-342900">
              <a:buFont typeface="+mj-lt"/>
              <a:buAutoNum type="arabicPeriod"/>
            </a:pPr>
            <a:r>
              <a:rPr lang="en-US" dirty="0">
                <a:cs typeface="Times New Roman" panose="02020603050405020304" pitchFamily="18" charset="0"/>
              </a:rPr>
              <a:t>What colors do you see</a:t>
            </a:r>
            <a:r>
              <a:rPr lang="en-US" dirty="0" smtClean="0">
                <a:cs typeface="Times New Roman" panose="02020603050405020304" pitchFamily="18" charset="0"/>
              </a:rPr>
              <a:t>?</a:t>
            </a:r>
          </a:p>
          <a:p>
            <a:pPr lvl="0"/>
            <a:endParaRPr lang="es-CO" dirty="0"/>
          </a:p>
          <a:p>
            <a:pPr marL="342900" lvl="0" indent="-342900">
              <a:buFont typeface="+mj-lt"/>
              <a:buAutoNum type="arabicPeriod"/>
            </a:pPr>
            <a:r>
              <a:rPr lang="en-US" dirty="0">
                <a:cs typeface="Times New Roman" panose="02020603050405020304" pitchFamily="18" charset="0"/>
              </a:rPr>
              <a:t>What do you like most about the landscape?</a:t>
            </a:r>
            <a:endParaRPr lang="es-CO" dirty="0">
              <a:effectLst/>
            </a:endParaRPr>
          </a:p>
        </p:txBody>
      </p:sp>
    </p:spTree>
    <p:extLst>
      <p:ext uri="{BB962C8B-B14F-4D97-AF65-F5344CB8AC3E}">
        <p14:creationId xmlns:p14="http://schemas.microsoft.com/office/powerpoint/2010/main" val="1172965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4819589" y="127645"/>
            <a:ext cx="2519023" cy="584775"/>
          </a:xfrm>
          <a:prstGeom prst="rect">
            <a:avLst/>
          </a:prstGeom>
        </p:spPr>
        <p:txBody>
          <a:bodyPr wrap="none">
            <a:spAutoFit/>
          </a:bodyPr>
          <a:lstStyle/>
          <a:p>
            <a:r>
              <a:rPr lang="es-CO" sz="3200" b="1" dirty="0">
                <a:solidFill>
                  <a:schemeClr val="bg1"/>
                </a:solidFill>
              </a:rPr>
              <a:t>VOCABULARY</a:t>
            </a:r>
            <a:endParaRPr lang="es-CO" sz="3200" b="1" dirty="0">
              <a:solidFill>
                <a:schemeClr val="bg1"/>
              </a:solidFill>
            </a:endParaRPr>
          </a:p>
        </p:txBody>
      </p:sp>
      <p:sp>
        <p:nvSpPr>
          <p:cNvPr id="6" name="Rectángulo 5"/>
          <p:cNvSpPr/>
          <p:nvPr/>
        </p:nvSpPr>
        <p:spPr>
          <a:xfrm>
            <a:off x="3329189" y="1237568"/>
            <a:ext cx="4637295" cy="1186607"/>
          </a:xfrm>
          <a:prstGeom prst="rect">
            <a:avLst/>
          </a:prstGeom>
        </p:spPr>
        <p:txBody>
          <a:bodyPr wrap="none">
            <a:spAutoFit/>
          </a:bodyPr>
          <a:lstStyle/>
          <a:p>
            <a:pPr>
              <a:lnSpc>
                <a:spcPct val="107000"/>
              </a:lnSpc>
              <a:spcAft>
                <a:spcPts val="800"/>
              </a:spcAft>
            </a:pPr>
            <a:r>
              <a:rPr lang="en-US" dirty="0"/>
              <a:t>“</a:t>
            </a:r>
            <a:r>
              <a:rPr lang="en-US" b="1" dirty="0"/>
              <a:t>Analyze and evaluate before deciding</a:t>
            </a:r>
            <a:r>
              <a:rPr lang="en-US" b="1" dirty="0" smtClean="0"/>
              <a:t>” video  </a:t>
            </a:r>
          </a:p>
          <a:p>
            <a:pPr>
              <a:lnSpc>
                <a:spcPct val="107000"/>
              </a:lnSpc>
              <a:spcAft>
                <a:spcPts val="800"/>
              </a:spcAft>
            </a:pPr>
            <a:r>
              <a:rPr lang="en-US" u="sng" dirty="0" smtClean="0">
                <a:hlinkClick r:id="rId2"/>
              </a:rPr>
              <a:t>https</a:t>
            </a:r>
            <a:r>
              <a:rPr lang="en-US" u="sng" dirty="0">
                <a:hlinkClick r:id="rId2"/>
              </a:rPr>
              <a:t>://youtu.be/PpzRaEJGS0o</a:t>
            </a:r>
            <a:endParaRPr lang="es-CO" dirty="0"/>
          </a:p>
          <a:p>
            <a:pPr>
              <a:lnSpc>
                <a:spcPct val="107000"/>
              </a:lnSpc>
              <a:spcAft>
                <a:spcPts val="800"/>
              </a:spcAft>
            </a:pPr>
            <a:r>
              <a:rPr lang="en-US" b="1" dirty="0" smtClean="0"/>
              <a:t>     </a:t>
            </a:r>
            <a:endParaRPr lang="es-CO" sz="16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7" name="Imagen 6"/>
          <p:cNvPicPr/>
          <p:nvPr/>
        </p:nvPicPr>
        <p:blipFill rotWithShape="1">
          <a:blip r:embed="rId3">
            <a:extLst>
              <a:ext uri="{28A0092B-C50C-407E-A947-70E740481C1C}">
                <a14:useLocalDpi xmlns:a14="http://schemas.microsoft.com/office/drawing/2010/main" val="0"/>
              </a:ext>
            </a:extLst>
          </a:blip>
          <a:srcRect l="19953" t="-8082"/>
          <a:stretch/>
        </p:blipFill>
        <p:spPr bwMode="auto">
          <a:xfrm>
            <a:off x="1394819" y="2514414"/>
            <a:ext cx="4143368" cy="3049259"/>
          </a:xfrm>
          <a:prstGeom prst="rect">
            <a:avLst/>
          </a:prstGeom>
          <a:noFill/>
        </p:spPr>
      </p:pic>
      <p:sp>
        <p:nvSpPr>
          <p:cNvPr id="8" name="Rectángulo 7"/>
          <p:cNvSpPr/>
          <p:nvPr/>
        </p:nvSpPr>
        <p:spPr>
          <a:xfrm>
            <a:off x="6651938" y="2949324"/>
            <a:ext cx="4074017" cy="2375907"/>
          </a:xfrm>
          <a:prstGeom prst="rect">
            <a:avLst/>
          </a:prstGeom>
        </p:spPr>
        <p:txBody>
          <a:bodyPr wrap="square">
            <a:spAutoFit/>
          </a:bodyPr>
          <a:lstStyle/>
          <a:p>
            <a:pPr>
              <a:lnSpc>
                <a:spcPct val="107000"/>
              </a:lnSpc>
              <a:spcAft>
                <a:spcPts val="800"/>
              </a:spcAft>
            </a:pPr>
            <a:r>
              <a:rPr lang="en-US" b="1" dirty="0">
                <a:latin typeface="Calibri" panose="020F0502020204030204" pitchFamily="34" charset="0"/>
                <a:ea typeface="Calibri" panose="020F0502020204030204" pitchFamily="34" charset="0"/>
                <a:cs typeface="Calibri" panose="020F0502020204030204" pitchFamily="34" charset="0"/>
              </a:rPr>
              <a:t>Analyze:</a:t>
            </a:r>
            <a:r>
              <a:rPr lang="en-US" dirty="0">
                <a:latin typeface="Calibri" panose="020F0502020204030204" pitchFamily="34" charset="0"/>
                <a:ea typeface="Calibri" panose="020F0502020204030204" pitchFamily="34" charset="0"/>
                <a:cs typeface="Calibri" panose="020F0502020204030204" pitchFamily="34" charset="0"/>
              </a:rPr>
              <a:t>  Determine factors, effects, causes, importance, etc.</a:t>
            </a:r>
            <a:endParaRPr lang="es-CO"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b="1" dirty="0">
                <a:latin typeface="Calibri" panose="020F0502020204030204" pitchFamily="34" charset="0"/>
                <a:ea typeface="Calibri" panose="020F0502020204030204" pitchFamily="34" charset="0"/>
                <a:cs typeface="Calibri" panose="020F0502020204030204" pitchFamily="34" charset="0"/>
              </a:rPr>
              <a:t>Evaluate</a:t>
            </a:r>
            <a:r>
              <a:rPr lang="en-US" dirty="0">
                <a:latin typeface="Calibri" panose="020F0502020204030204" pitchFamily="34" charset="0"/>
                <a:ea typeface="Calibri" panose="020F0502020204030204" pitchFamily="34" charset="0"/>
                <a:cs typeface="Calibri" panose="020F0502020204030204" pitchFamily="34" charset="0"/>
              </a:rPr>
              <a:t>: It is   the process of verifying something</a:t>
            </a:r>
            <a:endParaRPr lang="es-CO"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b="1" dirty="0">
                <a:latin typeface="Calibri" panose="020F0502020204030204" pitchFamily="34" charset="0"/>
                <a:ea typeface="Calibri" panose="020F0502020204030204" pitchFamily="34" charset="0"/>
                <a:cs typeface="Calibri" panose="020F0502020204030204" pitchFamily="34" charset="0"/>
              </a:rPr>
              <a:t>Decide:</a:t>
            </a:r>
            <a:r>
              <a:rPr lang="en-US" dirty="0">
                <a:latin typeface="Calibri" panose="020F0502020204030204" pitchFamily="34" charset="0"/>
                <a:ea typeface="Calibri" panose="020F0502020204030204" pitchFamily="34" charset="0"/>
                <a:cs typeface="Calibri" panose="020F0502020204030204" pitchFamily="34" charset="0"/>
              </a:rPr>
              <a:t> Make a final choice or judgment about something.</a:t>
            </a:r>
            <a:endParaRPr lang="es-CO"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200" dirty="0">
                <a:latin typeface="Calibri" panose="020F0502020204030204" pitchFamily="34" charset="0"/>
                <a:ea typeface="Calibri" panose="020F0502020204030204" pitchFamily="34" charset="0"/>
                <a:cs typeface="Calibri" panose="020F0502020204030204" pitchFamily="34" charset="0"/>
              </a:rPr>
              <a:t> </a:t>
            </a:r>
            <a:endParaRPr lang="es-CO" sz="11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42620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3960064" y="1531444"/>
            <a:ext cx="3911264" cy="369332"/>
          </a:xfrm>
          <a:prstGeom prst="rect">
            <a:avLst/>
          </a:prstGeom>
        </p:spPr>
        <p:txBody>
          <a:bodyPr wrap="none">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7 Steps of the Decision-Making Process</a:t>
            </a:r>
            <a:endParaRPr lang="es-CO" dirty="0"/>
          </a:p>
        </p:txBody>
      </p:sp>
      <p:sp>
        <p:nvSpPr>
          <p:cNvPr id="6" name="Rectángulo 5"/>
          <p:cNvSpPr/>
          <p:nvPr/>
        </p:nvSpPr>
        <p:spPr>
          <a:xfrm>
            <a:off x="5167318" y="140525"/>
            <a:ext cx="2519023" cy="584775"/>
          </a:xfrm>
          <a:prstGeom prst="rect">
            <a:avLst/>
          </a:prstGeom>
        </p:spPr>
        <p:txBody>
          <a:bodyPr wrap="none">
            <a:spAutoFit/>
          </a:bodyPr>
          <a:lstStyle/>
          <a:p>
            <a:r>
              <a:rPr lang="es-CO" sz="3200" b="1" dirty="0">
                <a:solidFill>
                  <a:schemeClr val="bg1"/>
                </a:solidFill>
              </a:rPr>
              <a:t>VOCABULARY</a:t>
            </a:r>
            <a:endParaRPr lang="es-CO" sz="3200" b="1" dirty="0">
              <a:solidFill>
                <a:schemeClr val="bg1"/>
              </a:solidFill>
            </a:endParaRPr>
          </a:p>
        </p:txBody>
      </p:sp>
      <p:pic>
        <p:nvPicPr>
          <p:cNvPr id="7" name="Imagen 6"/>
          <p:cNvPicPr>
            <a:picLocks noChangeAspect="1"/>
          </p:cNvPicPr>
          <p:nvPr/>
        </p:nvPicPr>
        <p:blipFill>
          <a:blip r:embed="rId2"/>
          <a:stretch>
            <a:fillRect/>
          </a:stretch>
        </p:blipFill>
        <p:spPr>
          <a:xfrm>
            <a:off x="1483752" y="2449653"/>
            <a:ext cx="3683566" cy="2854365"/>
          </a:xfrm>
          <a:prstGeom prst="rect">
            <a:avLst/>
          </a:prstGeom>
        </p:spPr>
      </p:pic>
      <p:sp>
        <p:nvSpPr>
          <p:cNvPr id="8" name="Rectángulo 7"/>
          <p:cNvSpPr/>
          <p:nvPr/>
        </p:nvSpPr>
        <p:spPr>
          <a:xfrm>
            <a:off x="6817217" y="2485622"/>
            <a:ext cx="4516191" cy="2782428"/>
          </a:xfrm>
          <a:prstGeom prst="rect">
            <a:avLst/>
          </a:prstGeom>
        </p:spPr>
        <p:txBody>
          <a:bodyPr wrap="square">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1 Identify the problem</a:t>
            </a:r>
            <a:endParaRPr lang="es-CO"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2 Collect information </a:t>
            </a:r>
            <a:endParaRPr lang="es-CO"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3 Identify the alternatives</a:t>
            </a:r>
            <a:endParaRPr lang="es-CO"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4 Weigh the evidences</a:t>
            </a:r>
            <a:endParaRPr lang="es-CO"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5 Choose from the alternative</a:t>
            </a:r>
            <a:endParaRPr lang="es-CO"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6 Implement action </a:t>
            </a:r>
            <a:endParaRPr lang="es-CO" dirty="0">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7 Evaluate the results</a:t>
            </a:r>
            <a:endParaRPr lang="es-CO"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19660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4586386" y="101889"/>
            <a:ext cx="2999270" cy="861774"/>
          </a:xfrm>
          <a:prstGeom prst="rect">
            <a:avLst/>
          </a:prstGeom>
        </p:spPr>
        <p:txBody>
          <a:bodyPr wrap="square">
            <a:spAutoFit/>
          </a:bodyPr>
          <a:lstStyle/>
          <a:p>
            <a:pPr algn="ctr"/>
            <a:r>
              <a:rPr lang="es-CO" sz="3200" b="1" dirty="0" smtClean="0">
                <a:solidFill>
                  <a:schemeClr val="bg1"/>
                </a:solidFill>
              </a:rPr>
              <a:t>PRACTICE</a:t>
            </a:r>
          </a:p>
          <a:p>
            <a:pPr algn="ctr"/>
            <a:endParaRPr lang="es-CO" b="1" dirty="0">
              <a:solidFill>
                <a:schemeClr val="bg1"/>
              </a:solidFill>
            </a:endParaRPr>
          </a:p>
        </p:txBody>
      </p:sp>
      <p:sp>
        <p:nvSpPr>
          <p:cNvPr id="6" name="Rectángulo 5"/>
          <p:cNvSpPr/>
          <p:nvPr/>
        </p:nvSpPr>
        <p:spPr>
          <a:xfrm>
            <a:off x="601014" y="1811463"/>
            <a:ext cx="8929352" cy="388696"/>
          </a:xfrm>
          <a:prstGeom prst="rect">
            <a:avLst/>
          </a:prstGeom>
        </p:spPr>
        <p:txBody>
          <a:bodyPr wrap="square">
            <a:spAutoFit/>
          </a:bodyPr>
          <a:lstStyle/>
          <a:p>
            <a:pPr>
              <a:lnSpc>
                <a:spcPct val="107000"/>
              </a:lnSpc>
              <a:spcAft>
                <a:spcPts val="800"/>
              </a:spcAft>
            </a:pPr>
            <a:r>
              <a:rPr lang="en-US" b="1" dirty="0" smtClean="0">
                <a:latin typeface="Calibri" panose="020F0502020204030204" pitchFamily="34" charset="0"/>
                <a:ea typeface="Calibri" panose="020F0502020204030204" pitchFamily="34" charset="0"/>
                <a:cs typeface="Calibri" panose="020F0502020204030204" pitchFamily="34" charset="0"/>
              </a:rPr>
              <a:t>Complete </a:t>
            </a:r>
            <a:r>
              <a:rPr lang="en-US" b="1" dirty="0">
                <a:latin typeface="Calibri" panose="020F0502020204030204" pitchFamily="34" charset="0"/>
                <a:ea typeface="Calibri" panose="020F0502020204030204" pitchFamily="34" charset="0"/>
                <a:cs typeface="Calibri" panose="020F0502020204030204" pitchFamily="34" charset="0"/>
              </a:rPr>
              <a:t>the sentences with the correct word using the previous  vocabulary </a:t>
            </a:r>
            <a:endParaRPr lang="es-CO" sz="1600" b="1"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7" name="Rectángulo 6"/>
          <p:cNvSpPr/>
          <p:nvPr/>
        </p:nvSpPr>
        <p:spPr>
          <a:xfrm>
            <a:off x="978794" y="2446986"/>
            <a:ext cx="9581882" cy="2759602"/>
          </a:xfrm>
          <a:prstGeom prst="rect">
            <a:avLst/>
          </a:prstGeom>
        </p:spPr>
        <p:txBody>
          <a:bodyPr wrap="square">
            <a:spAutoFit/>
          </a:bodyPr>
          <a:lstStyle/>
          <a:p>
            <a:pPr marL="342900" lvl="0" indent="-342900">
              <a:lnSpc>
                <a:spcPct val="107000"/>
              </a:lnSpc>
              <a:spcAft>
                <a:spcPts val="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The steps for a problem solving are………………</a:t>
            </a:r>
            <a:endParaRPr lang="es-CO"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When you determine the factor of something you……..</a:t>
            </a:r>
            <a:endParaRPr lang="es-CO"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When you have a final choice about something that means you have to ……….</a:t>
            </a:r>
            <a:endParaRPr lang="es-CO"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After you analyze something you have to ……………….</a:t>
            </a:r>
            <a:endParaRPr lang="es-CO"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When you verify something you ………….</a:t>
            </a:r>
            <a:endParaRPr lang="es-CO"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The 7 steps of decision making process are ………</a:t>
            </a:r>
            <a:endParaRPr lang="es-CO"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After you identify the problem you have to ………</a:t>
            </a:r>
            <a:endParaRPr lang="es-CO"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Before you evaluate the results you have to……..</a:t>
            </a:r>
            <a:endParaRPr lang="es-CO"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After you identify the alternatives you have to………..</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2523498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259</TotalTime>
  <Words>467</Words>
  <Application>Microsoft Office PowerPoint</Application>
  <PresentationFormat>Panorámica</PresentationFormat>
  <Paragraphs>109</Paragraphs>
  <Slides>15</Slides>
  <Notes>1</Notes>
  <HiddenSlides>0</HiddenSlides>
  <MMClips>1</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15</vt:i4>
      </vt:variant>
    </vt:vector>
  </HeadingPairs>
  <TitlesOfParts>
    <vt:vector size="22" baseType="lpstr">
      <vt:lpstr>Arial</vt:lpstr>
      <vt:lpstr>Calabri</vt:lpstr>
      <vt:lpstr>Calibri</vt:lpstr>
      <vt:lpstr>Calibri Light</vt:lpstr>
      <vt:lpstr>Proximanova</vt:lpstr>
      <vt:lpstr>Times New Roman</vt:lpstr>
      <vt:lpstr>Tema de Office</vt:lpstr>
      <vt:lpstr>WELCOME TO ENGLISH CLASS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sergio.101615164@ucaldas.edu.co</dc:creator>
  <cp:lastModifiedBy>DIANA</cp:lastModifiedBy>
  <cp:revision>18</cp:revision>
  <dcterms:created xsi:type="dcterms:W3CDTF">2021-04-09T13:53:49Z</dcterms:created>
  <dcterms:modified xsi:type="dcterms:W3CDTF">2021-04-26T03:38:55Z</dcterms:modified>
</cp:coreProperties>
</file>